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3">
  <p:sldMasterIdLst>
    <p:sldMasterId id="2147483648" r:id="rId1"/>
  </p:sldMasterIdLst>
  <p:sldIdLst>
    <p:sldId id="262" r:id="rId2"/>
    <p:sldId id="275" r:id="rId3"/>
    <p:sldId id="287" r:id="rId4"/>
    <p:sldId id="264" r:id="rId5"/>
    <p:sldId id="266" r:id="rId6"/>
    <p:sldId id="276" r:id="rId7"/>
    <p:sldId id="296" r:id="rId8"/>
    <p:sldId id="288" r:id="rId9"/>
    <p:sldId id="289" r:id="rId10"/>
    <p:sldId id="297" r:id="rId11"/>
    <p:sldId id="299" r:id="rId12"/>
    <p:sldId id="293" r:id="rId13"/>
    <p:sldId id="294" r:id="rId14"/>
    <p:sldId id="302" r:id="rId15"/>
    <p:sldId id="303" r:id="rId16"/>
    <p:sldId id="26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5" d="100"/>
          <a:sy n="85" d="100"/>
        </p:scale>
        <p:origin x="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2100D8-743D-419F-B1D8-FC6BB620677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A7CA655-FFA6-42C7-80D0-02883C18AD03}">
      <dgm:prSet phldrT="[Text]"/>
      <dgm:spPr/>
      <dgm:t>
        <a:bodyPr/>
        <a:lstStyle/>
        <a:p>
          <a:r>
            <a:rPr lang="en-US" dirty="0" err="1" smtClean="0"/>
            <a:t>Gröna</a:t>
          </a:r>
          <a:r>
            <a:rPr lang="en-US" dirty="0" smtClean="0"/>
            <a:t> givens </a:t>
          </a:r>
          <a:r>
            <a:rPr lang="en-US" dirty="0" err="1" smtClean="0"/>
            <a:t>mål</a:t>
          </a:r>
          <a:endParaRPr lang="en-US" dirty="0"/>
        </a:p>
      </dgm:t>
    </dgm:pt>
    <dgm:pt modelId="{8257E43A-B9BC-4D71-8E7B-0829C8DA6865}" type="parTrans" cxnId="{79C3B22F-4D74-4E92-875C-7832F91B1452}">
      <dgm:prSet/>
      <dgm:spPr/>
      <dgm:t>
        <a:bodyPr/>
        <a:lstStyle/>
        <a:p>
          <a:endParaRPr lang="en-US"/>
        </a:p>
      </dgm:t>
    </dgm:pt>
    <dgm:pt modelId="{3E607926-C44A-4C9B-AE9C-38774E50D87C}" type="sibTrans" cxnId="{79C3B22F-4D74-4E92-875C-7832F91B1452}">
      <dgm:prSet/>
      <dgm:spPr/>
      <dgm:t>
        <a:bodyPr/>
        <a:lstStyle/>
        <a:p>
          <a:endParaRPr lang="en-US"/>
        </a:p>
      </dgm:t>
    </dgm:pt>
    <dgm:pt modelId="{863F7D32-3C7A-4FA3-9BC9-7074600440E8}">
      <dgm:prSet phldrT="[Text]"/>
      <dgm:spPr/>
      <dgm:t>
        <a:bodyPr/>
        <a:lstStyle/>
        <a:p>
          <a:r>
            <a:rPr lang="en-US" dirty="0" err="1" smtClean="0"/>
            <a:t>Klimatlag</a:t>
          </a:r>
          <a:endParaRPr lang="en-US" dirty="0"/>
        </a:p>
      </dgm:t>
    </dgm:pt>
    <dgm:pt modelId="{7C334489-714B-4FDE-94FD-80C27A9213CC}" type="parTrans" cxnId="{0007CB94-3502-4104-9CD9-1CEAEB78B7FA}">
      <dgm:prSet/>
      <dgm:spPr/>
      <dgm:t>
        <a:bodyPr/>
        <a:lstStyle/>
        <a:p>
          <a:endParaRPr lang="en-US"/>
        </a:p>
      </dgm:t>
    </dgm:pt>
    <dgm:pt modelId="{E198ECAA-F625-4314-A216-070DECEBB0FF}" type="sibTrans" cxnId="{0007CB94-3502-4104-9CD9-1CEAEB78B7FA}">
      <dgm:prSet/>
      <dgm:spPr/>
      <dgm:t>
        <a:bodyPr/>
        <a:lstStyle/>
        <a:p>
          <a:endParaRPr lang="en-US"/>
        </a:p>
      </dgm:t>
    </dgm:pt>
    <dgm:pt modelId="{1E130C9C-CDFF-43C5-B69F-076607FA6C40}">
      <dgm:prSet phldrT="[Text]"/>
      <dgm:spPr/>
      <dgm:t>
        <a:bodyPr/>
        <a:lstStyle/>
        <a:p>
          <a:r>
            <a:rPr lang="en-US" dirty="0" smtClean="0"/>
            <a:t>Fit 4 55 </a:t>
          </a:r>
          <a:r>
            <a:rPr lang="en-US" dirty="0" err="1" smtClean="0"/>
            <a:t>och</a:t>
          </a:r>
          <a:r>
            <a:rPr lang="en-US" dirty="0" smtClean="0"/>
            <a:t> </a:t>
          </a:r>
          <a:r>
            <a:rPr lang="en-US" dirty="0" err="1" smtClean="0"/>
            <a:t>annan</a:t>
          </a:r>
          <a:r>
            <a:rPr lang="en-US" dirty="0" smtClean="0"/>
            <a:t> </a:t>
          </a:r>
          <a:r>
            <a:rPr lang="en-US" dirty="0" err="1" smtClean="0"/>
            <a:t>lagstiftning</a:t>
          </a:r>
          <a:endParaRPr lang="en-US" dirty="0"/>
        </a:p>
      </dgm:t>
    </dgm:pt>
    <dgm:pt modelId="{88642809-CDA9-4644-A669-4C6309DF9124}" type="parTrans" cxnId="{97B42902-8307-4C62-ABDD-17F75ED4A879}">
      <dgm:prSet/>
      <dgm:spPr/>
      <dgm:t>
        <a:bodyPr/>
        <a:lstStyle/>
        <a:p>
          <a:endParaRPr lang="en-US"/>
        </a:p>
      </dgm:t>
    </dgm:pt>
    <dgm:pt modelId="{70EFA738-5C42-44C2-BC02-0D697394E3E5}" type="sibTrans" cxnId="{97B42902-8307-4C62-ABDD-17F75ED4A879}">
      <dgm:prSet/>
      <dgm:spPr/>
      <dgm:t>
        <a:bodyPr/>
        <a:lstStyle/>
        <a:p>
          <a:endParaRPr lang="en-US"/>
        </a:p>
      </dgm:t>
    </dgm:pt>
    <dgm:pt modelId="{C750B4B1-6514-4B90-B8E0-AFBD5F4E2649}" type="pres">
      <dgm:prSet presAssocID="{BF2100D8-743D-419F-B1D8-FC6BB6206779}" presName="CompostProcess" presStyleCnt="0">
        <dgm:presLayoutVars>
          <dgm:dir/>
          <dgm:resizeHandles val="exact"/>
        </dgm:presLayoutVars>
      </dgm:prSet>
      <dgm:spPr/>
    </dgm:pt>
    <dgm:pt modelId="{29532D59-A6E9-4E96-B8C8-EDDF4913CEEE}" type="pres">
      <dgm:prSet presAssocID="{BF2100D8-743D-419F-B1D8-FC6BB6206779}" presName="arrow" presStyleLbl="bgShp" presStyleIdx="0" presStyleCnt="1"/>
      <dgm:spPr/>
    </dgm:pt>
    <dgm:pt modelId="{67D11E6D-CFAB-4BB9-8C1C-F2CD12EF5A3E}" type="pres">
      <dgm:prSet presAssocID="{BF2100D8-743D-419F-B1D8-FC6BB6206779}" presName="linearProcess" presStyleCnt="0"/>
      <dgm:spPr/>
    </dgm:pt>
    <dgm:pt modelId="{C7EC211A-2EF4-42E9-AE0B-E2F99450EAE3}" type="pres">
      <dgm:prSet presAssocID="{AA7CA655-FFA6-42C7-80D0-02883C18AD03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3E9DBC-B787-4CFA-A475-8F013444FBBF}" type="pres">
      <dgm:prSet presAssocID="{3E607926-C44A-4C9B-AE9C-38774E50D87C}" presName="sibTrans" presStyleCnt="0"/>
      <dgm:spPr/>
    </dgm:pt>
    <dgm:pt modelId="{A22776D6-80AC-46BC-BC4D-462D909CEABB}" type="pres">
      <dgm:prSet presAssocID="{863F7D32-3C7A-4FA3-9BC9-7074600440E8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29DAF3-5B20-4C5D-9F56-365F9705F27F}" type="pres">
      <dgm:prSet presAssocID="{E198ECAA-F625-4314-A216-070DECEBB0FF}" presName="sibTrans" presStyleCnt="0"/>
      <dgm:spPr/>
    </dgm:pt>
    <dgm:pt modelId="{E39CCEF9-F52B-4383-BCFE-5F8668AE6FE0}" type="pres">
      <dgm:prSet presAssocID="{1E130C9C-CDFF-43C5-B69F-076607FA6C40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007CB94-3502-4104-9CD9-1CEAEB78B7FA}" srcId="{BF2100D8-743D-419F-B1D8-FC6BB6206779}" destId="{863F7D32-3C7A-4FA3-9BC9-7074600440E8}" srcOrd="1" destOrd="0" parTransId="{7C334489-714B-4FDE-94FD-80C27A9213CC}" sibTransId="{E198ECAA-F625-4314-A216-070DECEBB0FF}"/>
    <dgm:cxn modelId="{17B0AAC8-56FB-40F6-854D-D0C7346B42E7}" type="presOf" srcId="{AA7CA655-FFA6-42C7-80D0-02883C18AD03}" destId="{C7EC211A-2EF4-42E9-AE0B-E2F99450EAE3}" srcOrd="0" destOrd="0" presId="urn:microsoft.com/office/officeart/2005/8/layout/hProcess9"/>
    <dgm:cxn modelId="{9B7DD6A0-B1FA-4F43-8B44-E69637EF35F9}" type="presOf" srcId="{863F7D32-3C7A-4FA3-9BC9-7074600440E8}" destId="{A22776D6-80AC-46BC-BC4D-462D909CEABB}" srcOrd="0" destOrd="0" presId="urn:microsoft.com/office/officeart/2005/8/layout/hProcess9"/>
    <dgm:cxn modelId="{97B42902-8307-4C62-ABDD-17F75ED4A879}" srcId="{BF2100D8-743D-419F-B1D8-FC6BB6206779}" destId="{1E130C9C-CDFF-43C5-B69F-076607FA6C40}" srcOrd="2" destOrd="0" parTransId="{88642809-CDA9-4644-A669-4C6309DF9124}" sibTransId="{70EFA738-5C42-44C2-BC02-0D697394E3E5}"/>
    <dgm:cxn modelId="{79AE20F4-9B73-4B0D-B2B6-560FEB182BB6}" type="presOf" srcId="{BF2100D8-743D-419F-B1D8-FC6BB6206779}" destId="{C750B4B1-6514-4B90-B8E0-AFBD5F4E2649}" srcOrd="0" destOrd="0" presId="urn:microsoft.com/office/officeart/2005/8/layout/hProcess9"/>
    <dgm:cxn modelId="{79C3B22F-4D74-4E92-875C-7832F91B1452}" srcId="{BF2100D8-743D-419F-B1D8-FC6BB6206779}" destId="{AA7CA655-FFA6-42C7-80D0-02883C18AD03}" srcOrd="0" destOrd="0" parTransId="{8257E43A-B9BC-4D71-8E7B-0829C8DA6865}" sibTransId="{3E607926-C44A-4C9B-AE9C-38774E50D87C}"/>
    <dgm:cxn modelId="{D0BEF8B5-CA99-461E-9814-3183C6F6ADC0}" type="presOf" srcId="{1E130C9C-CDFF-43C5-B69F-076607FA6C40}" destId="{E39CCEF9-F52B-4383-BCFE-5F8668AE6FE0}" srcOrd="0" destOrd="0" presId="urn:microsoft.com/office/officeart/2005/8/layout/hProcess9"/>
    <dgm:cxn modelId="{AAABD799-3234-4630-9B16-DB5024574E18}" type="presParOf" srcId="{C750B4B1-6514-4B90-B8E0-AFBD5F4E2649}" destId="{29532D59-A6E9-4E96-B8C8-EDDF4913CEEE}" srcOrd="0" destOrd="0" presId="urn:microsoft.com/office/officeart/2005/8/layout/hProcess9"/>
    <dgm:cxn modelId="{CAD8EB6D-E6DE-4075-A030-B18A65C146B3}" type="presParOf" srcId="{C750B4B1-6514-4B90-B8E0-AFBD5F4E2649}" destId="{67D11E6D-CFAB-4BB9-8C1C-F2CD12EF5A3E}" srcOrd="1" destOrd="0" presId="urn:microsoft.com/office/officeart/2005/8/layout/hProcess9"/>
    <dgm:cxn modelId="{F2B9D053-7650-4608-B20A-CD367B0F964E}" type="presParOf" srcId="{67D11E6D-CFAB-4BB9-8C1C-F2CD12EF5A3E}" destId="{C7EC211A-2EF4-42E9-AE0B-E2F99450EAE3}" srcOrd="0" destOrd="0" presId="urn:microsoft.com/office/officeart/2005/8/layout/hProcess9"/>
    <dgm:cxn modelId="{9E107509-B443-4FAD-A72D-71F83CEAA847}" type="presParOf" srcId="{67D11E6D-CFAB-4BB9-8C1C-F2CD12EF5A3E}" destId="{7A3E9DBC-B787-4CFA-A475-8F013444FBBF}" srcOrd="1" destOrd="0" presId="urn:microsoft.com/office/officeart/2005/8/layout/hProcess9"/>
    <dgm:cxn modelId="{FDDD6865-A4EC-4BF1-B43E-AAD876C1801F}" type="presParOf" srcId="{67D11E6D-CFAB-4BB9-8C1C-F2CD12EF5A3E}" destId="{A22776D6-80AC-46BC-BC4D-462D909CEABB}" srcOrd="2" destOrd="0" presId="urn:microsoft.com/office/officeart/2005/8/layout/hProcess9"/>
    <dgm:cxn modelId="{FBE0FAC4-F12A-4CF5-AC87-9553CB6FC81B}" type="presParOf" srcId="{67D11E6D-CFAB-4BB9-8C1C-F2CD12EF5A3E}" destId="{5229DAF3-5B20-4C5D-9F56-365F9705F27F}" srcOrd="3" destOrd="0" presId="urn:microsoft.com/office/officeart/2005/8/layout/hProcess9"/>
    <dgm:cxn modelId="{57132378-23C6-48F1-BE06-A6B52E77A6C0}" type="presParOf" srcId="{67D11E6D-CFAB-4BB9-8C1C-F2CD12EF5A3E}" destId="{E39CCEF9-F52B-4383-BCFE-5F8668AE6FE0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532D59-A6E9-4E96-B8C8-EDDF4913CEEE}">
      <dsp:nvSpPr>
        <dsp:cNvPr id="0" name=""/>
        <dsp:cNvSpPr/>
      </dsp:nvSpPr>
      <dsp:spPr>
        <a:xfrm>
          <a:off x="771379" y="0"/>
          <a:ext cx="8742299" cy="3692596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EC211A-2EF4-42E9-AE0B-E2F99450EAE3}">
      <dsp:nvSpPr>
        <dsp:cNvPr id="0" name=""/>
        <dsp:cNvSpPr/>
      </dsp:nvSpPr>
      <dsp:spPr>
        <a:xfrm>
          <a:off x="9039" y="1107778"/>
          <a:ext cx="3310503" cy="14770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err="1" smtClean="0"/>
            <a:t>Gröna</a:t>
          </a:r>
          <a:r>
            <a:rPr lang="en-US" sz="3100" kern="1200" dirty="0" smtClean="0"/>
            <a:t> givens </a:t>
          </a:r>
          <a:r>
            <a:rPr lang="en-US" sz="3100" kern="1200" dirty="0" err="1" smtClean="0"/>
            <a:t>mål</a:t>
          </a:r>
          <a:endParaRPr lang="en-US" sz="3100" kern="1200" dirty="0"/>
        </a:p>
      </dsp:txBody>
      <dsp:txXfrm>
        <a:off x="81142" y="1179881"/>
        <a:ext cx="3166297" cy="1332832"/>
      </dsp:txXfrm>
    </dsp:sp>
    <dsp:sp modelId="{A22776D6-80AC-46BC-BC4D-462D909CEABB}">
      <dsp:nvSpPr>
        <dsp:cNvPr id="0" name=""/>
        <dsp:cNvSpPr/>
      </dsp:nvSpPr>
      <dsp:spPr>
        <a:xfrm>
          <a:off x="3487277" y="1107778"/>
          <a:ext cx="3310503" cy="14770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err="1" smtClean="0"/>
            <a:t>Klimatlag</a:t>
          </a:r>
          <a:endParaRPr lang="en-US" sz="3100" kern="1200" dirty="0"/>
        </a:p>
      </dsp:txBody>
      <dsp:txXfrm>
        <a:off x="3559380" y="1179881"/>
        <a:ext cx="3166297" cy="1332832"/>
      </dsp:txXfrm>
    </dsp:sp>
    <dsp:sp modelId="{E39CCEF9-F52B-4383-BCFE-5F8668AE6FE0}">
      <dsp:nvSpPr>
        <dsp:cNvPr id="0" name=""/>
        <dsp:cNvSpPr/>
      </dsp:nvSpPr>
      <dsp:spPr>
        <a:xfrm>
          <a:off x="6965515" y="1107778"/>
          <a:ext cx="3310503" cy="14770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Fit 4 55 </a:t>
          </a:r>
          <a:r>
            <a:rPr lang="en-US" sz="3100" kern="1200" dirty="0" err="1" smtClean="0"/>
            <a:t>och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annan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lagstiftning</a:t>
          </a:r>
          <a:endParaRPr lang="en-US" sz="3100" kern="1200" dirty="0"/>
        </a:p>
      </dsp:txBody>
      <dsp:txXfrm>
        <a:off x="7037618" y="1179881"/>
        <a:ext cx="3166297" cy="13328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CC73705-3BB8-4878-AA65-7EDAAA71C0D3}" type="datetimeFigureOut">
              <a:rPr lang="en-GB" smtClean="0"/>
              <a:pPr/>
              <a:t>06/07/2023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960F519-1A6F-418B-B5F1-548D58A7CD0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3064" y="1615200"/>
            <a:ext cx="10952018" cy="2330690"/>
          </a:xfrm>
        </p:spPr>
        <p:txBody>
          <a:bodyPr anchor="b"/>
          <a:lstStyle>
            <a:lvl1pPr algn="l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3064" y="4083393"/>
            <a:ext cx="10952018" cy="88690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5579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3705-3BB8-4878-AA65-7EDAAA71C0D3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F519-1A6F-418B-B5F1-548D58A7CD0B}" type="slidenum">
              <a:rPr lang="en-GB" smtClean="0"/>
              <a:t>‹#›</a:t>
            </a:fld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>
            <a:off x="0" y="1749600"/>
            <a:ext cx="190800" cy="3369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7007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3705-3BB8-4878-AA65-7EDAAA71C0D3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F519-1A6F-418B-B5F1-548D58A7CD0B}" type="slidenum">
              <a:rPr lang="en-GB" smtClean="0"/>
              <a:t>‹#›</a:t>
            </a:fld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749600"/>
            <a:ext cx="190800" cy="3369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0584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ut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8000" y="1551975"/>
            <a:ext cx="10537200" cy="233069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8000" y="4020168"/>
            <a:ext cx="10537200" cy="8869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GB" dirty="0"/>
          </a:p>
        </p:txBody>
      </p:sp>
      <p:pic>
        <p:nvPicPr>
          <p:cNvPr id="4" name="Picture 9">
            <a:extLst>
              <a:ext uri="{FF2B5EF4-FFF2-40B4-BE49-F238E27FC236}">
                <a16:creationId xmlns:a16="http://schemas.microsoft.com/office/drawing/2014/main" id="{DF0186F4-336C-984A-A07F-34AA96CF6B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168" y="5976183"/>
            <a:ext cx="2268000" cy="593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58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1747621"/>
            <a:ext cx="190800" cy="3369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Bild 7">
            <a:extLst>
              <a:ext uri="{FF2B5EF4-FFF2-40B4-BE49-F238E27FC236}">
                <a16:creationId xmlns:a16="http://schemas.microsoft.com/office/drawing/2014/main" id="{4A624C0D-ED11-421D-9CDC-45A4499034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880545" y="5332499"/>
            <a:ext cx="1271904" cy="1799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636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g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3705-3BB8-4878-AA65-7EDAAA71C0D3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F519-1A6F-418B-B5F1-548D58A7CD0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0" y="1747621"/>
            <a:ext cx="190800" cy="336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505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rö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3705-3BB8-4878-AA65-7EDAAA71C0D3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F519-1A6F-418B-B5F1-548D58A7CD0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0" y="1747621"/>
            <a:ext cx="190800" cy="3369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765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1152000"/>
            <a:ext cx="5040000" cy="4464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3705-3BB8-4878-AA65-7EDAAA71C0D3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F519-1A6F-418B-B5F1-548D58A7CD0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6084000" y="1152000"/>
            <a:ext cx="5040000" cy="4464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1747621"/>
            <a:ext cx="190800" cy="336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10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 g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1152000"/>
            <a:ext cx="5040000" cy="4464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3705-3BB8-4878-AA65-7EDAAA71C0D3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F519-1A6F-418B-B5F1-548D58A7CD0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6084000" y="1152000"/>
            <a:ext cx="5040000" cy="4464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10" name="Rectangle 9"/>
          <p:cNvSpPr/>
          <p:nvPr userDrawn="1"/>
        </p:nvSpPr>
        <p:spPr>
          <a:xfrm>
            <a:off x="0" y="1747621"/>
            <a:ext cx="190800" cy="336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034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 rö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1151999"/>
            <a:ext cx="5040000" cy="4464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3705-3BB8-4878-AA65-7EDAAA71C0D3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F519-1A6F-418B-B5F1-548D58A7CD0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6084000" y="1151999"/>
            <a:ext cx="5040000" cy="4464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1747621"/>
            <a:ext cx="190800" cy="3369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3156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hart Placeholder 9"/>
          <p:cNvSpPr>
            <a:spLocks noGrp="1"/>
          </p:cNvSpPr>
          <p:nvPr>
            <p:ph type="chart" sz="quarter" idx="14"/>
          </p:nvPr>
        </p:nvSpPr>
        <p:spPr>
          <a:xfrm>
            <a:off x="6083250" y="1152000"/>
            <a:ext cx="5040313" cy="4464000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för att lägga till ett diagram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1152000"/>
            <a:ext cx="5040000" cy="4464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3705-3BB8-4878-AA65-7EDAAA71C0D3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F519-1A6F-418B-B5F1-548D58A7CD0B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Rectangle 10"/>
          <p:cNvSpPr/>
          <p:nvPr userDrawn="1"/>
        </p:nvSpPr>
        <p:spPr>
          <a:xfrm>
            <a:off x="0" y="1747621"/>
            <a:ext cx="190800" cy="336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185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1166648"/>
            <a:ext cx="5040000" cy="444935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3705-3BB8-4878-AA65-7EDAAA71C0D3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F519-1A6F-418B-B5F1-548D58A7CD0B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719999" y="396000"/>
            <a:ext cx="11158697" cy="756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GB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118697" y="1156138"/>
            <a:ext cx="5760000" cy="3415861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1749600"/>
            <a:ext cx="190800" cy="3369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6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1124" y="396000"/>
            <a:ext cx="10404000" cy="756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sv-SE"/>
              <a:t>Klicka här för att ändra mall för rubrikformat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124" y="1152000"/>
            <a:ext cx="10404000" cy="4464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40437" y="6419648"/>
            <a:ext cx="774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CC73705-3BB8-4878-AA65-7EDAAA71C0D3}" type="datetimeFigureOut">
              <a:rPr lang="en-GB" smtClean="0"/>
              <a:pPr/>
              <a:t>06/07/2023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00899" y="6419648"/>
            <a:ext cx="31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cap="all" baseline="0"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99412" y="6419648"/>
            <a:ext cx="542707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0960F519-1A6F-418B-B5F1-548D58A7CD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168" y="5976183"/>
            <a:ext cx="2268000" cy="593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195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0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54" r:id="rId10"/>
    <p:sldLayoutId id="2147483655" r:id="rId11"/>
    <p:sldLayoutId id="214748366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hyperlink" Target="https://urldefense.com/v3/__http:/www.finland.eu/__;!!DOxrgLBm!WgzJOIDtI6KQQiGnDrAFRLwZoNoiwUELuN8qxkBT_x-WSu2qbkK84aAlLUfrKcZOhkGVSA$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hyperlink" Target="mailto:anton.nilsson@formin.fi" TargetMode="Externa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4604CC-0785-3443-A0BA-E018984F48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3064" y="1615200"/>
            <a:ext cx="10952018" cy="1441509"/>
          </a:xfrm>
        </p:spPr>
        <p:txBody>
          <a:bodyPr/>
          <a:lstStyle/>
          <a:p>
            <a:r>
              <a:rPr lang="sv-FI" dirty="0" smtClean="0"/>
              <a:t>EU:s gröna giv</a:t>
            </a:r>
            <a:endParaRPr lang="sv-FI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C4B9D0C-C80F-5C43-A704-BEB3103A9E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FI" dirty="0" smtClean="0"/>
              <a:t>16.6.2023</a:t>
            </a:r>
            <a:endParaRPr lang="sv-FI" dirty="0"/>
          </a:p>
        </p:txBody>
      </p:sp>
      <p:pic>
        <p:nvPicPr>
          <p:cNvPr id="5" name="Bild 4">
            <a:extLst>
              <a:ext uri="{FF2B5EF4-FFF2-40B4-BE49-F238E27FC236}">
                <a16:creationId xmlns:a16="http://schemas.microsoft.com/office/drawing/2014/main" id="{57B07EF2-6062-4B81-B08B-2BE975148B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880545" y="5332499"/>
            <a:ext cx="1271904" cy="1799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06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De </a:t>
            </a:r>
            <a:r>
              <a:rPr lang="fi-FI" dirty="0" err="1" smtClean="0"/>
              <a:t>olika</a:t>
            </a:r>
            <a:r>
              <a:rPr lang="fi-FI" dirty="0" smtClean="0"/>
              <a:t> </a:t>
            </a:r>
            <a:r>
              <a:rPr lang="fi-FI" dirty="0" err="1" smtClean="0"/>
              <a:t>initiativen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err="1" smtClean="0"/>
              <a:t>EU:s</a:t>
            </a:r>
            <a:r>
              <a:rPr lang="fi-FI" dirty="0" smtClean="0"/>
              <a:t> </a:t>
            </a:r>
            <a:r>
              <a:rPr lang="fi-FI" dirty="0" err="1" smtClean="0"/>
              <a:t>system</a:t>
            </a:r>
            <a:r>
              <a:rPr lang="fi-FI" dirty="0" smtClean="0"/>
              <a:t> </a:t>
            </a:r>
            <a:r>
              <a:rPr lang="fi-FI" dirty="0" err="1" smtClean="0"/>
              <a:t>med</a:t>
            </a:r>
            <a:r>
              <a:rPr lang="fi-FI" dirty="0" smtClean="0"/>
              <a:t> </a:t>
            </a:r>
            <a:r>
              <a:rPr lang="fi-FI" dirty="0" err="1" smtClean="0"/>
              <a:t>utsläppshandel</a:t>
            </a:r>
            <a:endParaRPr lang="fi-FI" dirty="0" smtClean="0"/>
          </a:p>
          <a:p>
            <a:pPr lvl="1"/>
            <a:r>
              <a:rPr lang="fi-FI" dirty="0" err="1" smtClean="0">
                <a:sym typeface="Wingdings" panose="05000000000000000000" pitchFamily="2" charset="2"/>
              </a:rPr>
              <a:t>Finns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redan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men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utvecklas</a:t>
            </a:r>
            <a:endParaRPr lang="fi-FI" dirty="0">
              <a:sym typeface="Wingdings" panose="05000000000000000000" pitchFamily="2" charset="2"/>
            </a:endParaRPr>
          </a:p>
          <a:p>
            <a:pPr lvl="2"/>
            <a:r>
              <a:rPr lang="fi-FI" dirty="0" err="1" smtClean="0">
                <a:sym typeface="Wingdings" panose="05000000000000000000" pitchFamily="2" charset="2"/>
              </a:rPr>
              <a:t>Framförallt</a:t>
            </a:r>
            <a:r>
              <a:rPr lang="fi-FI" dirty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sjöfart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inkluderas</a:t>
            </a:r>
            <a:endParaRPr lang="fi-FI" dirty="0">
              <a:sym typeface="Wingdings" panose="05000000000000000000" pitchFamily="2" charset="2"/>
            </a:endParaRPr>
          </a:p>
          <a:p>
            <a:r>
              <a:rPr lang="fi-FI" dirty="0" err="1" smtClean="0">
                <a:sym typeface="Wingdings" panose="05000000000000000000" pitchFamily="2" charset="2"/>
              </a:rPr>
              <a:t>Förordningen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om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ansvarsfördelning</a:t>
            </a:r>
            <a:endParaRPr lang="fi-FI" dirty="0" smtClean="0">
              <a:sym typeface="Wingdings" panose="05000000000000000000" pitchFamily="2" charset="2"/>
            </a:endParaRPr>
          </a:p>
          <a:p>
            <a:pPr lvl="1"/>
            <a:r>
              <a:rPr lang="fi-FI" dirty="0" err="1" smtClean="0">
                <a:sym typeface="Wingdings" panose="05000000000000000000" pitchFamily="2" charset="2"/>
              </a:rPr>
              <a:t>Höjda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utsläppsminskningsmål</a:t>
            </a:r>
            <a:r>
              <a:rPr lang="fi-FI" dirty="0" smtClean="0">
                <a:sym typeface="Wingdings" panose="05000000000000000000" pitchFamily="2" charset="2"/>
              </a:rPr>
              <a:t> för </a:t>
            </a:r>
            <a:r>
              <a:rPr lang="fi-FI" dirty="0" err="1" smtClean="0">
                <a:sym typeface="Wingdings" panose="05000000000000000000" pitchFamily="2" charset="2"/>
              </a:rPr>
              <a:t>varje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medlemsstat</a:t>
            </a:r>
            <a:endParaRPr lang="fi-FI" dirty="0" smtClean="0">
              <a:sym typeface="Wingdings" panose="05000000000000000000" pitchFamily="2" charset="2"/>
            </a:endParaRPr>
          </a:p>
          <a:p>
            <a:pPr lvl="2"/>
            <a:r>
              <a:rPr lang="fi-FI" dirty="0" err="1" smtClean="0">
                <a:sym typeface="Wingdings" panose="05000000000000000000" pitchFamily="2" charset="2"/>
              </a:rPr>
              <a:t>Byggnader</a:t>
            </a:r>
            <a:r>
              <a:rPr lang="fi-FI" dirty="0" smtClean="0">
                <a:sym typeface="Wingdings" panose="05000000000000000000" pitchFamily="2" charset="2"/>
              </a:rPr>
              <a:t>, </a:t>
            </a:r>
            <a:r>
              <a:rPr lang="fi-FI" dirty="0" err="1" smtClean="0">
                <a:sym typeface="Wingdings" panose="05000000000000000000" pitchFamily="2" charset="2"/>
              </a:rPr>
              <a:t>vägtransporter</a:t>
            </a:r>
            <a:r>
              <a:rPr lang="fi-FI" dirty="0" smtClean="0">
                <a:sym typeface="Wingdings" panose="05000000000000000000" pitchFamily="2" charset="2"/>
              </a:rPr>
              <a:t>, </a:t>
            </a:r>
            <a:r>
              <a:rPr lang="fi-FI" dirty="0" err="1" smtClean="0">
                <a:sym typeface="Wingdings" panose="05000000000000000000" pitchFamily="2" charset="2"/>
              </a:rPr>
              <a:t>inrikes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sjöfart</a:t>
            </a:r>
            <a:r>
              <a:rPr lang="fi-FI" dirty="0" smtClean="0">
                <a:sym typeface="Wingdings" panose="05000000000000000000" pitchFamily="2" charset="2"/>
              </a:rPr>
              <a:t>, </a:t>
            </a:r>
            <a:r>
              <a:rPr lang="fi-FI" dirty="0" err="1" smtClean="0">
                <a:sym typeface="Wingdings" panose="05000000000000000000" pitchFamily="2" charset="2"/>
              </a:rPr>
              <a:t>jordbruk</a:t>
            </a:r>
            <a:r>
              <a:rPr lang="fi-FI" dirty="0" smtClean="0">
                <a:sym typeface="Wingdings" panose="05000000000000000000" pitchFamily="2" charset="2"/>
              </a:rPr>
              <a:t>, </a:t>
            </a:r>
            <a:r>
              <a:rPr lang="fi-FI" dirty="0" err="1" smtClean="0">
                <a:sym typeface="Wingdings" panose="05000000000000000000" pitchFamily="2" charset="2"/>
              </a:rPr>
              <a:t>avfall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och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mindre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industrier</a:t>
            </a:r>
            <a:endParaRPr lang="fi-FI" dirty="0" smtClean="0">
              <a:sym typeface="Wingdings" panose="05000000000000000000" pitchFamily="2" charset="2"/>
            </a:endParaRPr>
          </a:p>
          <a:p>
            <a:r>
              <a:rPr lang="fi-FI" dirty="0" err="1"/>
              <a:t>Förordningen</a:t>
            </a:r>
            <a:r>
              <a:rPr lang="fi-FI" dirty="0"/>
              <a:t> </a:t>
            </a:r>
            <a:r>
              <a:rPr lang="fi-FI" dirty="0" err="1"/>
              <a:t>om</a:t>
            </a:r>
            <a:r>
              <a:rPr lang="fi-FI" dirty="0"/>
              <a:t> </a:t>
            </a:r>
            <a:r>
              <a:rPr lang="fi-FI" dirty="0" err="1"/>
              <a:t>markanvändning</a:t>
            </a:r>
            <a:r>
              <a:rPr lang="fi-FI" dirty="0"/>
              <a:t>, </a:t>
            </a:r>
            <a:r>
              <a:rPr lang="fi-FI" dirty="0" err="1"/>
              <a:t>skogsbruk</a:t>
            </a:r>
            <a:r>
              <a:rPr lang="fi-FI" dirty="0"/>
              <a:t>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jordbruk</a:t>
            </a:r>
            <a:r>
              <a:rPr lang="fi-FI" dirty="0"/>
              <a:t> (LULUCF)</a:t>
            </a:r>
          </a:p>
          <a:p>
            <a:pPr lvl="1"/>
            <a:r>
              <a:rPr lang="fi-FI" dirty="0" err="1" smtClean="0"/>
              <a:t>Senast</a:t>
            </a:r>
            <a:r>
              <a:rPr lang="fi-FI" dirty="0" smtClean="0"/>
              <a:t> </a:t>
            </a:r>
            <a:r>
              <a:rPr lang="fi-FI" dirty="0"/>
              <a:t>2035 </a:t>
            </a:r>
            <a:r>
              <a:rPr lang="fi-FI" dirty="0" err="1"/>
              <a:t>uppnå</a:t>
            </a:r>
            <a:r>
              <a:rPr lang="fi-FI" dirty="0"/>
              <a:t> </a:t>
            </a:r>
            <a:r>
              <a:rPr lang="fi-FI" dirty="0" err="1"/>
              <a:t>klimatneutralitet</a:t>
            </a:r>
            <a:r>
              <a:rPr lang="fi-FI" dirty="0"/>
              <a:t> </a:t>
            </a:r>
            <a:r>
              <a:rPr lang="fi-FI" dirty="0" err="1"/>
              <a:t>inom</a:t>
            </a:r>
            <a:r>
              <a:rPr lang="fi-FI" dirty="0"/>
              <a:t> </a:t>
            </a:r>
            <a:r>
              <a:rPr lang="fi-FI" dirty="0" err="1"/>
              <a:t>markanvändning</a:t>
            </a:r>
            <a:r>
              <a:rPr lang="fi-FI" dirty="0"/>
              <a:t>, </a:t>
            </a:r>
            <a:r>
              <a:rPr lang="fi-FI" dirty="0" err="1"/>
              <a:t>skogsbruk</a:t>
            </a:r>
            <a:r>
              <a:rPr lang="fi-FI" dirty="0"/>
              <a:t>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jordbruk</a:t>
            </a:r>
            <a:endParaRPr lang="fi-FI" dirty="0"/>
          </a:p>
          <a:p>
            <a:pPr lvl="2"/>
            <a:r>
              <a:rPr lang="fi-FI" dirty="0" err="1"/>
              <a:t>Skogsstrategi</a:t>
            </a:r>
            <a:endParaRPr lang="fi-FI" dirty="0"/>
          </a:p>
          <a:p>
            <a:r>
              <a:rPr lang="fi-FI" dirty="0" err="1" smtClean="0"/>
              <a:t>Direktivet</a:t>
            </a:r>
            <a:r>
              <a:rPr lang="fi-FI" dirty="0" smtClean="0"/>
              <a:t> </a:t>
            </a:r>
            <a:r>
              <a:rPr lang="fi-FI" dirty="0" err="1"/>
              <a:t>om</a:t>
            </a:r>
            <a:r>
              <a:rPr lang="fi-FI" dirty="0"/>
              <a:t> </a:t>
            </a:r>
            <a:r>
              <a:rPr lang="fi-FI" dirty="0" err="1"/>
              <a:t>förnybar</a:t>
            </a:r>
            <a:r>
              <a:rPr lang="fi-FI" dirty="0"/>
              <a:t> </a:t>
            </a:r>
            <a:r>
              <a:rPr lang="fi-FI" dirty="0" err="1"/>
              <a:t>energi</a:t>
            </a:r>
            <a:endParaRPr lang="fi-FI" dirty="0"/>
          </a:p>
          <a:p>
            <a:pPr lvl="1"/>
            <a:r>
              <a:rPr lang="fi-FI" dirty="0"/>
              <a:t>40% av </a:t>
            </a:r>
            <a:r>
              <a:rPr lang="fi-FI" dirty="0" err="1"/>
              <a:t>vår</a:t>
            </a:r>
            <a:r>
              <a:rPr lang="fi-FI" dirty="0"/>
              <a:t> </a:t>
            </a:r>
            <a:r>
              <a:rPr lang="fi-FI" dirty="0" err="1"/>
              <a:t>energi</a:t>
            </a:r>
            <a:r>
              <a:rPr lang="fi-FI" dirty="0"/>
              <a:t> </a:t>
            </a:r>
            <a:r>
              <a:rPr lang="fi-FI" dirty="0" err="1"/>
              <a:t>ska</a:t>
            </a:r>
            <a:r>
              <a:rPr lang="fi-FI" dirty="0"/>
              <a:t> </a:t>
            </a:r>
            <a:r>
              <a:rPr lang="fi-FI" dirty="0" err="1"/>
              <a:t>komma</a:t>
            </a:r>
            <a:r>
              <a:rPr lang="fi-FI" dirty="0"/>
              <a:t> </a:t>
            </a:r>
            <a:r>
              <a:rPr lang="fi-FI" dirty="0" err="1"/>
              <a:t>från</a:t>
            </a:r>
            <a:r>
              <a:rPr lang="fi-FI" dirty="0"/>
              <a:t> </a:t>
            </a:r>
            <a:r>
              <a:rPr lang="fi-FI" dirty="0" err="1"/>
              <a:t>förnybara</a:t>
            </a:r>
            <a:r>
              <a:rPr lang="fi-FI" dirty="0"/>
              <a:t> </a:t>
            </a:r>
            <a:r>
              <a:rPr lang="fi-FI" dirty="0" err="1"/>
              <a:t>energikällor</a:t>
            </a:r>
            <a:r>
              <a:rPr lang="fi-FI" dirty="0"/>
              <a:t> 2030</a:t>
            </a:r>
          </a:p>
          <a:p>
            <a:r>
              <a:rPr lang="fi-FI" dirty="0" err="1" smtClean="0"/>
              <a:t>Energieffektiviseringsdirektivet</a:t>
            </a:r>
            <a:endParaRPr lang="fi-FI" dirty="0"/>
          </a:p>
          <a:p>
            <a:pPr lvl="1"/>
            <a:r>
              <a:rPr lang="fi-FI" dirty="0" err="1"/>
              <a:t>Mer</a:t>
            </a:r>
            <a:r>
              <a:rPr lang="fi-FI" dirty="0"/>
              <a:t> </a:t>
            </a:r>
            <a:r>
              <a:rPr lang="fi-FI" dirty="0" err="1"/>
              <a:t>ambitiöst</a:t>
            </a:r>
            <a:r>
              <a:rPr lang="fi-FI" dirty="0"/>
              <a:t> </a:t>
            </a:r>
            <a:r>
              <a:rPr lang="fi-FI" dirty="0" err="1"/>
              <a:t>bindande</a:t>
            </a:r>
            <a:r>
              <a:rPr lang="fi-FI" dirty="0"/>
              <a:t> </a:t>
            </a:r>
            <a:r>
              <a:rPr lang="fi-FI" dirty="0" err="1"/>
              <a:t>årligt</a:t>
            </a:r>
            <a:r>
              <a:rPr lang="fi-FI" dirty="0"/>
              <a:t> </a:t>
            </a:r>
            <a:r>
              <a:rPr lang="fi-FI" dirty="0" err="1"/>
              <a:t>mål</a:t>
            </a:r>
            <a:r>
              <a:rPr lang="fi-FI" dirty="0"/>
              <a:t> </a:t>
            </a:r>
            <a:r>
              <a:rPr lang="fi-FI" dirty="0" err="1"/>
              <a:t>att</a:t>
            </a:r>
            <a:r>
              <a:rPr lang="fi-FI" dirty="0"/>
              <a:t> </a:t>
            </a:r>
            <a:r>
              <a:rPr lang="fi-FI" dirty="0" err="1"/>
              <a:t>minska</a:t>
            </a:r>
            <a:r>
              <a:rPr lang="fi-FI" dirty="0"/>
              <a:t> </a:t>
            </a:r>
            <a:r>
              <a:rPr lang="fi-FI" dirty="0" err="1"/>
              <a:t>energianvändningen</a:t>
            </a:r>
            <a:r>
              <a:rPr lang="fi-FI" dirty="0"/>
              <a:t> </a:t>
            </a:r>
            <a:r>
              <a:rPr lang="fi-FI" dirty="0" err="1"/>
              <a:t>på</a:t>
            </a:r>
            <a:r>
              <a:rPr lang="fi-FI" dirty="0"/>
              <a:t> EU-</a:t>
            </a:r>
            <a:r>
              <a:rPr lang="fi-FI" dirty="0" err="1"/>
              <a:t>nivå</a:t>
            </a:r>
            <a:r>
              <a:rPr lang="fi-FI" dirty="0"/>
              <a:t> (</a:t>
            </a:r>
            <a:r>
              <a:rPr lang="fi-FI" dirty="0" err="1"/>
              <a:t>vägledande</a:t>
            </a:r>
            <a:r>
              <a:rPr lang="fi-FI" dirty="0"/>
              <a:t> för </a:t>
            </a:r>
            <a:r>
              <a:rPr lang="fi-FI" dirty="0" err="1"/>
              <a:t>hur</a:t>
            </a:r>
            <a:r>
              <a:rPr lang="fi-FI" dirty="0"/>
              <a:t> </a:t>
            </a:r>
            <a:r>
              <a:rPr lang="fi-FI" dirty="0" err="1"/>
              <a:t>nationella</a:t>
            </a:r>
            <a:r>
              <a:rPr lang="fi-FI" dirty="0"/>
              <a:t> </a:t>
            </a:r>
            <a:r>
              <a:rPr lang="fi-FI" dirty="0" err="1"/>
              <a:t>bidrag</a:t>
            </a:r>
            <a:r>
              <a:rPr lang="fi-FI" dirty="0"/>
              <a:t> </a:t>
            </a:r>
            <a:r>
              <a:rPr lang="fi-FI" dirty="0" err="1"/>
              <a:t>ska</a:t>
            </a:r>
            <a:r>
              <a:rPr lang="fi-FI" dirty="0"/>
              <a:t> </a:t>
            </a:r>
            <a:r>
              <a:rPr lang="fi-FI" dirty="0" err="1"/>
              <a:t>fastställas</a:t>
            </a:r>
            <a:r>
              <a:rPr lang="fi-FI" dirty="0"/>
              <a:t>)</a:t>
            </a:r>
          </a:p>
          <a:p>
            <a:endParaRPr lang="fi-FI" dirty="0" smtClean="0">
              <a:sym typeface="Wingdings" panose="05000000000000000000" pitchFamily="2" charset="2"/>
            </a:endParaRPr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0827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De </a:t>
            </a:r>
            <a:r>
              <a:rPr lang="fi-FI" dirty="0" err="1" smtClean="0"/>
              <a:t>olika</a:t>
            </a:r>
            <a:r>
              <a:rPr lang="fi-FI" dirty="0" smtClean="0"/>
              <a:t> </a:t>
            </a:r>
            <a:r>
              <a:rPr lang="fi-FI" dirty="0" err="1" smtClean="0"/>
              <a:t>initiativen</a:t>
            </a:r>
            <a:r>
              <a:rPr lang="fi-FI" dirty="0" smtClean="0"/>
              <a:t> </a:t>
            </a:r>
            <a:r>
              <a:rPr lang="fi-FI" dirty="0" err="1" smtClean="0"/>
              <a:t>fort</a:t>
            </a:r>
            <a:r>
              <a:rPr lang="fi-FI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err="1" smtClean="0"/>
              <a:t>Skärpta</a:t>
            </a:r>
            <a:r>
              <a:rPr lang="fi-FI" dirty="0" smtClean="0"/>
              <a:t> </a:t>
            </a:r>
            <a:r>
              <a:rPr lang="fi-FI" dirty="0" err="1" smtClean="0"/>
              <a:t>krav</a:t>
            </a:r>
            <a:r>
              <a:rPr lang="fi-FI" dirty="0" smtClean="0"/>
              <a:t> </a:t>
            </a:r>
            <a:r>
              <a:rPr lang="fi-FI" dirty="0" err="1" smtClean="0"/>
              <a:t>på</a:t>
            </a:r>
            <a:r>
              <a:rPr lang="fi-FI" dirty="0" smtClean="0"/>
              <a:t> </a:t>
            </a:r>
            <a:r>
              <a:rPr lang="fi-FI" dirty="0" err="1" smtClean="0"/>
              <a:t>koldioxidutsläpp</a:t>
            </a:r>
            <a:r>
              <a:rPr lang="fi-FI" dirty="0" smtClean="0"/>
              <a:t> </a:t>
            </a:r>
            <a:r>
              <a:rPr lang="fi-FI" dirty="0" err="1" smtClean="0"/>
              <a:t>från</a:t>
            </a:r>
            <a:r>
              <a:rPr lang="fi-FI" dirty="0" smtClean="0"/>
              <a:t> </a:t>
            </a:r>
            <a:r>
              <a:rPr lang="fi-FI" dirty="0" err="1" smtClean="0"/>
              <a:t>personbilar</a:t>
            </a:r>
            <a:r>
              <a:rPr lang="fi-FI" dirty="0" smtClean="0"/>
              <a:t>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lätta</a:t>
            </a:r>
            <a:r>
              <a:rPr lang="fi-FI" dirty="0" smtClean="0"/>
              <a:t> </a:t>
            </a:r>
            <a:r>
              <a:rPr lang="fi-FI" dirty="0" err="1" smtClean="0"/>
              <a:t>lastbilar</a:t>
            </a:r>
            <a:endParaRPr lang="fi-FI" dirty="0" smtClean="0"/>
          </a:p>
          <a:p>
            <a:pPr lvl="1"/>
            <a:r>
              <a:rPr lang="fi-FI" dirty="0" err="1" smtClean="0"/>
              <a:t>Från</a:t>
            </a:r>
            <a:r>
              <a:rPr lang="fi-FI" dirty="0" smtClean="0"/>
              <a:t> 2035 </a:t>
            </a:r>
            <a:r>
              <a:rPr lang="fi-FI" dirty="0" err="1" smtClean="0"/>
              <a:t>ska</a:t>
            </a:r>
            <a:r>
              <a:rPr lang="fi-FI" dirty="0" smtClean="0"/>
              <a:t> alla </a:t>
            </a:r>
            <a:r>
              <a:rPr lang="fi-FI" dirty="0" err="1" smtClean="0"/>
              <a:t>nyregistrerade</a:t>
            </a:r>
            <a:r>
              <a:rPr lang="fi-FI" dirty="0" smtClean="0"/>
              <a:t> </a:t>
            </a:r>
            <a:r>
              <a:rPr lang="fi-FI" dirty="0" err="1" smtClean="0"/>
              <a:t>personbilar</a:t>
            </a:r>
            <a:r>
              <a:rPr lang="fi-FI" dirty="0" smtClean="0"/>
              <a:t> vara </a:t>
            </a:r>
            <a:r>
              <a:rPr lang="fi-FI" dirty="0" err="1" smtClean="0"/>
              <a:t>utsläppsfria</a:t>
            </a:r>
            <a:endParaRPr lang="fi-FI" dirty="0" smtClean="0"/>
          </a:p>
          <a:p>
            <a:pPr lvl="1"/>
            <a:r>
              <a:rPr lang="fi-FI" dirty="0" err="1" smtClean="0"/>
              <a:t>Reviderade</a:t>
            </a:r>
            <a:r>
              <a:rPr lang="fi-FI" dirty="0" smtClean="0"/>
              <a:t> </a:t>
            </a:r>
            <a:r>
              <a:rPr lang="fi-FI" dirty="0" err="1" smtClean="0"/>
              <a:t>direktivet</a:t>
            </a:r>
            <a:r>
              <a:rPr lang="fi-FI" dirty="0" smtClean="0"/>
              <a:t> </a:t>
            </a:r>
            <a:r>
              <a:rPr lang="fi-FI" dirty="0" err="1" smtClean="0"/>
              <a:t>om</a:t>
            </a:r>
            <a:r>
              <a:rPr lang="fi-FI" dirty="0" smtClean="0"/>
              <a:t> </a:t>
            </a:r>
            <a:r>
              <a:rPr lang="fi-FI" dirty="0" err="1" smtClean="0"/>
              <a:t>infrastruktur</a:t>
            </a:r>
            <a:r>
              <a:rPr lang="fi-FI" dirty="0" smtClean="0"/>
              <a:t> för </a:t>
            </a:r>
            <a:r>
              <a:rPr lang="fi-FI" dirty="0" err="1" smtClean="0"/>
              <a:t>alternativa</a:t>
            </a:r>
            <a:r>
              <a:rPr lang="fi-FI" dirty="0" smtClean="0"/>
              <a:t> </a:t>
            </a:r>
            <a:r>
              <a:rPr lang="fi-FI" dirty="0" err="1" smtClean="0"/>
              <a:t>bränslen</a:t>
            </a:r>
            <a:endParaRPr lang="fi-FI" dirty="0" smtClean="0"/>
          </a:p>
          <a:p>
            <a:pPr lvl="2"/>
            <a:r>
              <a:rPr lang="fi-FI" dirty="0" err="1" smtClean="0"/>
              <a:t>Laddinfrastruktur</a:t>
            </a:r>
            <a:endParaRPr lang="fi-FI" dirty="0" smtClean="0"/>
          </a:p>
          <a:p>
            <a:r>
              <a:rPr lang="fi-FI" dirty="0" err="1" smtClean="0"/>
              <a:t>ReFuelEU</a:t>
            </a:r>
            <a:r>
              <a:rPr lang="fi-FI" dirty="0" smtClean="0"/>
              <a:t> </a:t>
            </a:r>
            <a:r>
              <a:rPr lang="fi-FI" dirty="0" err="1" smtClean="0"/>
              <a:t>Aviation</a:t>
            </a:r>
            <a:r>
              <a:rPr lang="fi-FI" dirty="0" smtClean="0"/>
              <a:t>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Fuel</a:t>
            </a:r>
            <a:r>
              <a:rPr lang="fi-FI" dirty="0" smtClean="0"/>
              <a:t> EU </a:t>
            </a:r>
            <a:r>
              <a:rPr lang="fi-FI" dirty="0" err="1" smtClean="0"/>
              <a:t>Maritime</a:t>
            </a:r>
            <a:endParaRPr lang="fi-FI" dirty="0" smtClean="0"/>
          </a:p>
          <a:p>
            <a:pPr lvl="1"/>
            <a:r>
              <a:rPr lang="fi-FI" dirty="0" err="1" smtClean="0"/>
              <a:t>Mer</a:t>
            </a:r>
            <a:r>
              <a:rPr lang="fi-FI" dirty="0" smtClean="0"/>
              <a:t> </a:t>
            </a:r>
            <a:r>
              <a:rPr lang="fi-FI" dirty="0" err="1" smtClean="0"/>
              <a:t>hållbara</a:t>
            </a:r>
            <a:r>
              <a:rPr lang="fi-FI" dirty="0" smtClean="0"/>
              <a:t> </a:t>
            </a:r>
            <a:r>
              <a:rPr lang="fi-FI" dirty="0" err="1" smtClean="0"/>
              <a:t>bränslen</a:t>
            </a:r>
            <a:r>
              <a:rPr lang="fi-FI" dirty="0" smtClean="0"/>
              <a:t> för </a:t>
            </a:r>
            <a:r>
              <a:rPr lang="fi-FI" dirty="0" err="1" smtClean="0"/>
              <a:t>flygtrafik</a:t>
            </a:r>
            <a:r>
              <a:rPr lang="fi-FI" dirty="0" smtClean="0"/>
              <a:t>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sjöfart</a:t>
            </a:r>
            <a:endParaRPr lang="fi-FI" dirty="0" smtClean="0"/>
          </a:p>
          <a:p>
            <a:r>
              <a:rPr lang="fi-FI" dirty="0" err="1" smtClean="0"/>
              <a:t>Energiskattedirektivet</a:t>
            </a:r>
            <a:endParaRPr lang="fi-FI" dirty="0" smtClean="0"/>
          </a:p>
          <a:p>
            <a:pPr lvl="1"/>
            <a:r>
              <a:rPr lang="fi-FI" dirty="0" err="1" smtClean="0"/>
              <a:t>Beskattningen</a:t>
            </a:r>
            <a:r>
              <a:rPr lang="fi-FI" dirty="0" smtClean="0"/>
              <a:t> av </a:t>
            </a:r>
            <a:r>
              <a:rPr lang="fi-FI" dirty="0" err="1" smtClean="0"/>
              <a:t>energiprodukter</a:t>
            </a:r>
            <a:r>
              <a:rPr lang="fi-FI" dirty="0" smtClean="0"/>
              <a:t> </a:t>
            </a:r>
            <a:r>
              <a:rPr lang="fi-FI" dirty="0" err="1" smtClean="0"/>
              <a:t>ska</a:t>
            </a:r>
            <a:r>
              <a:rPr lang="fi-FI" dirty="0" smtClean="0"/>
              <a:t> </a:t>
            </a:r>
            <a:r>
              <a:rPr lang="fi-FI" dirty="0" err="1" smtClean="0"/>
              <a:t>anpassas</a:t>
            </a:r>
            <a:r>
              <a:rPr lang="fi-FI" dirty="0" smtClean="0"/>
              <a:t> </a:t>
            </a:r>
            <a:r>
              <a:rPr lang="fi-FI" dirty="0" err="1" smtClean="0"/>
              <a:t>till</a:t>
            </a:r>
            <a:r>
              <a:rPr lang="fi-FI" dirty="0" smtClean="0"/>
              <a:t> </a:t>
            </a:r>
            <a:r>
              <a:rPr lang="fi-FI" dirty="0" err="1" smtClean="0"/>
              <a:t>EU:s</a:t>
            </a:r>
            <a:r>
              <a:rPr lang="fi-FI" dirty="0" smtClean="0"/>
              <a:t> </a:t>
            </a:r>
            <a:r>
              <a:rPr lang="fi-FI" dirty="0" err="1" smtClean="0"/>
              <a:t>energi</a:t>
            </a:r>
            <a:r>
              <a:rPr lang="fi-FI" dirty="0" smtClean="0"/>
              <a:t>-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klimatpolitik</a:t>
            </a:r>
            <a:endParaRPr lang="fi-FI" dirty="0" smtClean="0"/>
          </a:p>
          <a:p>
            <a:r>
              <a:rPr lang="fi-FI" dirty="0" err="1" smtClean="0"/>
              <a:t>Koldioxidjusteringsmekanism</a:t>
            </a:r>
            <a:endParaRPr lang="fi-FI" dirty="0" smtClean="0"/>
          </a:p>
          <a:p>
            <a:pPr lvl="1"/>
            <a:r>
              <a:rPr lang="fi-FI" dirty="0" smtClean="0"/>
              <a:t>För </a:t>
            </a:r>
            <a:r>
              <a:rPr lang="fi-FI" dirty="0" err="1" smtClean="0"/>
              <a:t>att</a:t>
            </a:r>
            <a:r>
              <a:rPr lang="fi-FI" dirty="0" smtClean="0"/>
              <a:t> </a:t>
            </a:r>
            <a:r>
              <a:rPr lang="fi-FI" dirty="0" err="1" smtClean="0"/>
              <a:t>också</a:t>
            </a:r>
            <a:r>
              <a:rPr lang="fi-FI" dirty="0" smtClean="0"/>
              <a:t> </a:t>
            </a:r>
            <a:r>
              <a:rPr lang="fi-FI" dirty="0" err="1" smtClean="0"/>
              <a:t>bidra</a:t>
            </a:r>
            <a:r>
              <a:rPr lang="fi-FI" dirty="0" smtClean="0"/>
              <a:t> </a:t>
            </a:r>
            <a:r>
              <a:rPr lang="fi-FI" dirty="0" err="1" smtClean="0"/>
              <a:t>till</a:t>
            </a:r>
            <a:r>
              <a:rPr lang="fi-FI" dirty="0" smtClean="0"/>
              <a:t> </a:t>
            </a:r>
            <a:r>
              <a:rPr lang="fi-FI" dirty="0" err="1" smtClean="0"/>
              <a:t>att</a:t>
            </a:r>
            <a:r>
              <a:rPr lang="fi-FI" dirty="0" smtClean="0"/>
              <a:t> </a:t>
            </a:r>
            <a:r>
              <a:rPr lang="fi-FI" dirty="0" err="1" smtClean="0"/>
              <a:t>utsläppen</a:t>
            </a:r>
            <a:r>
              <a:rPr lang="fi-FI" dirty="0" smtClean="0"/>
              <a:t> </a:t>
            </a:r>
            <a:r>
              <a:rPr lang="fi-FI" dirty="0" err="1" smtClean="0"/>
              <a:t>minskar</a:t>
            </a:r>
            <a:r>
              <a:rPr lang="fi-FI" dirty="0" smtClean="0"/>
              <a:t> </a:t>
            </a:r>
            <a:r>
              <a:rPr lang="fi-FI" dirty="0" err="1" smtClean="0"/>
              <a:t>globalt</a:t>
            </a:r>
            <a:r>
              <a:rPr lang="fi-FI" dirty="0" smtClean="0"/>
              <a:t>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att</a:t>
            </a:r>
            <a:r>
              <a:rPr lang="fi-FI" dirty="0" smtClean="0"/>
              <a:t> vi </a:t>
            </a:r>
            <a:r>
              <a:rPr lang="fi-FI" dirty="0" err="1" smtClean="0"/>
              <a:t>inte</a:t>
            </a:r>
            <a:r>
              <a:rPr lang="fi-FI" dirty="0" smtClean="0"/>
              <a:t> ”</a:t>
            </a:r>
            <a:r>
              <a:rPr lang="fi-FI" dirty="0" err="1" smtClean="0"/>
              <a:t>exporterar</a:t>
            </a:r>
            <a:r>
              <a:rPr lang="fi-FI" dirty="0"/>
              <a:t> </a:t>
            </a:r>
            <a:r>
              <a:rPr lang="fi-FI" dirty="0" err="1" smtClean="0"/>
              <a:t>våra</a:t>
            </a:r>
            <a:r>
              <a:rPr lang="fi-FI" dirty="0" smtClean="0"/>
              <a:t> </a:t>
            </a:r>
            <a:r>
              <a:rPr lang="fi-FI" dirty="0" err="1" smtClean="0"/>
              <a:t>utsläpp</a:t>
            </a:r>
            <a:r>
              <a:rPr lang="fi-FI" dirty="0" smtClean="0"/>
              <a:t>” </a:t>
            </a:r>
            <a:r>
              <a:rPr lang="fi-FI" dirty="0" err="1" smtClean="0"/>
              <a:t>införs</a:t>
            </a:r>
            <a:r>
              <a:rPr lang="fi-FI" dirty="0" smtClean="0"/>
              <a:t> ”</a:t>
            </a:r>
            <a:r>
              <a:rPr lang="fi-FI" dirty="0" err="1" smtClean="0"/>
              <a:t>klimattullar</a:t>
            </a:r>
            <a:r>
              <a:rPr lang="fi-FI" dirty="0" smtClean="0"/>
              <a:t>”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3898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De </a:t>
            </a:r>
            <a:r>
              <a:rPr lang="fi-FI" dirty="0" err="1" smtClean="0"/>
              <a:t>olika</a:t>
            </a:r>
            <a:r>
              <a:rPr lang="fi-FI" dirty="0" smtClean="0"/>
              <a:t> </a:t>
            </a:r>
            <a:r>
              <a:rPr lang="fi-FI" dirty="0" err="1" smtClean="0"/>
              <a:t>initiativen</a:t>
            </a:r>
            <a:r>
              <a:rPr lang="fi-FI" dirty="0" smtClean="0"/>
              <a:t> </a:t>
            </a:r>
            <a:r>
              <a:rPr lang="fi-FI" dirty="0" err="1" smtClean="0"/>
              <a:t>fort</a:t>
            </a:r>
            <a:r>
              <a:rPr lang="fi-FI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”</a:t>
            </a:r>
            <a:r>
              <a:rPr lang="sv-SE" b="1" dirty="0"/>
              <a:t> Alla förslag hänger ihop inbördes och kompletterar </a:t>
            </a:r>
            <a:r>
              <a:rPr lang="sv-SE" b="1" dirty="0" smtClean="0"/>
              <a:t>varandra</a:t>
            </a:r>
            <a:r>
              <a:rPr lang="sv-SE" dirty="0" smtClean="0"/>
              <a:t>”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3401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Moroten</a:t>
            </a:r>
            <a:r>
              <a:rPr lang="fi-FI" dirty="0" smtClean="0"/>
              <a:t> </a:t>
            </a:r>
            <a:r>
              <a:rPr lang="fi-FI" dirty="0" err="1" smtClean="0"/>
              <a:t>då</a:t>
            </a:r>
            <a:r>
              <a:rPr lang="fi-FI" dirty="0" smtClean="0"/>
              <a:t>?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Som</a:t>
            </a:r>
            <a:r>
              <a:rPr lang="fi-FI" dirty="0" smtClean="0"/>
              <a:t> </a:t>
            </a:r>
            <a:r>
              <a:rPr lang="fi-FI" dirty="0" err="1" smtClean="0"/>
              <a:t>tidigare</a:t>
            </a:r>
            <a:r>
              <a:rPr lang="fi-FI" dirty="0" smtClean="0"/>
              <a:t> </a:t>
            </a:r>
            <a:r>
              <a:rPr lang="fi-FI" dirty="0" err="1" smtClean="0"/>
              <a:t>nämnt</a:t>
            </a:r>
            <a:r>
              <a:rPr lang="fi-FI" dirty="0" smtClean="0"/>
              <a:t>, </a:t>
            </a:r>
            <a:r>
              <a:rPr lang="fi-FI" dirty="0" err="1" smtClean="0"/>
              <a:t>minst</a:t>
            </a:r>
            <a:r>
              <a:rPr lang="fi-FI" dirty="0" smtClean="0"/>
              <a:t> en </a:t>
            </a:r>
            <a:r>
              <a:rPr lang="fi-FI" dirty="0" err="1" smtClean="0"/>
              <a:t>tredjedel</a:t>
            </a:r>
            <a:r>
              <a:rPr lang="fi-FI" dirty="0" smtClean="0"/>
              <a:t> av </a:t>
            </a:r>
            <a:r>
              <a:rPr lang="fi-FI" dirty="0" err="1" smtClean="0"/>
              <a:t>återhämtningspengarna</a:t>
            </a:r>
            <a:r>
              <a:rPr lang="fi-FI" dirty="0" smtClean="0"/>
              <a:t>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EU:s</a:t>
            </a:r>
            <a:r>
              <a:rPr lang="fi-FI" dirty="0" smtClean="0"/>
              <a:t> </a:t>
            </a:r>
            <a:r>
              <a:rPr lang="fi-FI" dirty="0" err="1" smtClean="0"/>
              <a:t>långtisbudget</a:t>
            </a:r>
            <a:r>
              <a:rPr lang="fi-FI" dirty="0" smtClean="0"/>
              <a:t> </a:t>
            </a:r>
            <a:r>
              <a:rPr lang="fi-FI" dirty="0" err="1" smtClean="0"/>
              <a:t>ska</a:t>
            </a:r>
            <a:r>
              <a:rPr lang="fi-FI" dirty="0" smtClean="0"/>
              <a:t> </a:t>
            </a:r>
            <a:r>
              <a:rPr lang="fi-FI" dirty="0" err="1" smtClean="0"/>
              <a:t>gå</a:t>
            </a:r>
            <a:r>
              <a:rPr lang="fi-FI" dirty="0" smtClean="0"/>
              <a:t> </a:t>
            </a:r>
            <a:r>
              <a:rPr lang="fi-FI" dirty="0" err="1" smtClean="0"/>
              <a:t>till</a:t>
            </a:r>
            <a:r>
              <a:rPr lang="fi-FI" dirty="0" smtClean="0"/>
              <a:t> </a:t>
            </a:r>
            <a:r>
              <a:rPr lang="fi-FI" dirty="0" err="1" smtClean="0"/>
              <a:t>den</a:t>
            </a:r>
            <a:r>
              <a:rPr lang="fi-FI" dirty="0" smtClean="0"/>
              <a:t> </a:t>
            </a:r>
            <a:r>
              <a:rPr lang="fi-FI" dirty="0" err="1" smtClean="0"/>
              <a:t>gröna</a:t>
            </a:r>
            <a:r>
              <a:rPr lang="fi-FI" dirty="0" smtClean="0"/>
              <a:t> </a:t>
            </a:r>
            <a:r>
              <a:rPr lang="fi-FI" dirty="0" err="1" smtClean="0"/>
              <a:t>given</a:t>
            </a:r>
            <a:endParaRPr lang="fi-FI" dirty="0" smtClean="0"/>
          </a:p>
          <a:p>
            <a:r>
              <a:rPr lang="fi-FI" dirty="0" smtClean="0"/>
              <a:t>En </a:t>
            </a:r>
            <a:r>
              <a:rPr lang="fi-FI" dirty="0" err="1" smtClean="0"/>
              <a:t>ny</a:t>
            </a:r>
            <a:r>
              <a:rPr lang="fi-FI" dirty="0" smtClean="0"/>
              <a:t> </a:t>
            </a:r>
            <a:r>
              <a:rPr lang="fi-FI" dirty="0" err="1" smtClean="0"/>
              <a:t>social</a:t>
            </a:r>
            <a:r>
              <a:rPr lang="fi-FI" dirty="0" smtClean="0"/>
              <a:t> </a:t>
            </a:r>
            <a:r>
              <a:rPr lang="fi-FI" dirty="0" err="1" smtClean="0"/>
              <a:t>klimatfond</a:t>
            </a:r>
            <a:r>
              <a:rPr lang="fi-FI" dirty="0" smtClean="0"/>
              <a:t> </a:t>
            </a:r>
            <a:r>
              <a:rPr lang="fi-FI" dirty="0" err="1" smtClean="0"/>
              <a:t>införs</a:t>
            </a:r>
            <a:endParaRPr lang="fi-FI" dirty="0" smtClean="0"/>
          </a:p>
          <a:p>
            <a:pPr lvl="1"/>
            <a:r>
              <a:rPr lang="fi-FI" dirty="0" err="1" smtClean="0"/>
              <a:t>Särskilda</a:t>
            </a:r>
            <a:r>
              <a:rPr lang="fi-FI" dirty="0" smtClean="0"/>
              <a:t> </a:t>
            </a:r>
            <a:r>
              <a:rPr lang="fi-FI" dirty="0" err="1" smtClean="0"/>
              <a:t>medel</a:t>
            </a:r>
            <a:r>
              <a:rPr lang="fi-FI" dirty="0" smtClean="0"/>
              <a:t> för </a:t>
            </a:r>
            <a:r>
              <a:rPr lang="fi-FI" dirty="0" err="1" smtClean="0"/>
              <a:t>att</a:t>
            </a:r>
            <a:r>
              <a:rPr lang="fi-FI" dirty="0" smtClean="0"/>
              <a:t> </a:t>
            </a:r>
            <a:r>
              <a:rPr lang="fi-FI" dirty="0" err="1" smtClean="0"/>
              <a:t>kunna</a:t>
            </a:r>
            <a:r>
              <a:rPr lang="fi-FI" dirty="0" smtClean="0"/>
              <a:t> </a:t>
            </a:r>
            <a:r>
              <a:rPr lang="fi-FI" dirty="0" err="1" smtClean="0"/>
              <a:t>investera</a:t>
            </a:r>
            <a:r>
              <a:rPr lang="fi-FI" dirty="0" smtClean="0"/>
              <a:t> i </a:t>
            </a:r>
            <a:r>
              <a:rPr lang="sv-SE" dirty="0"/>
              <a:t>energieffektivitet, nya värme- och kylsystem och renare mobilitet.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6944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Slutsatser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EU </a:t>
            </a:r>
            <a:r>
              <a:rPr lang="fi-FI" dirty="0" err="1" smtClean="0"/>
              <a:t>menar</a:t>
            </a:r>
            <a:r>
              <a:rPr lang="fi-FI" dirty="0" smtClean="0"/>
              <a:t> </a:t>
            </a:r>
            <a:r>
              <a:rPr lang="fi-FI" dirty="0" err="1" smtClean="0"/>
              <a:t>allvar</a:t>
            </a:r>
            <a:r>
              <a:rPr lang="fi-FI" dirty="0" smtClean="0"/>
              <a:t> </a:t>
            </a:r>
            <a:r>
              <a:rPr lang="fi-FI" dirty="0" err="1" smtClean="0"/>
              <a:t>med</a:t>
            </a:r>
            <a:r>
              <a:rPr lang="fi-FI" dirty="0" smtClean="0"/>
              <a:t> </a:t>
            </a:r>
            <a:r>
              <a:rPr lang="fi-FI" dirty="0" err="1" smtClean="0"/>
              <a:t>den</a:t>
            </a:r>
            <a:r>
              <a:rPr lang="fi-FI" dirty="0" smtClean="0"/>
              <a:t> </a:t>
            </a:r>
            <a:r>
              <a:rPr lang="fi-FI" dirty="0" err="1" smtClean="0"/>
              <a:t>gröna</a:t>
            </a:r>
            <a:r>
              <a:rPr lang="fi-FI" dirty="0" smtClean="0"/>
              <a:t> </a:t>
            </a:r>
            <a:r>
              <a:rPr lang="fi-FI" dirty="0" err="1" smtClean="0"/>
              <a:t>given</a:t>
            </a:r>
            <a:r>
              <a:rPr lang="fi-FI" dirty="0" smtClean="0"/>
              <a:t>, </a:t>
            </a:r>
            <a:r>
              <a:rPr lang="fi-FI" dirty="0" err="1" smtClean="0"/>
              <a:t>målen</a:t>
            </a:r>
            <a:r>
              <a:rPr lang="fi-FI" dirty="0" smtClean="0"/>
              <a:t> </a:t>
            </a:r>
            <a:r>
              <a:rPr lang="fi-FI" dirty="0" err="1" smtClean="0"/>
              <a:t>som</a:t>
            </a:r>
            <a:r>
              <a:rPr lang="fi-FI" dirty="0" smtClean="0"/>
              <a:t> </a:t>
            </a:r>
            <a:r>
              <a:rPr lang="fi-FI" dirty="0" err="1" smtClean="0"/>
              <a:t>finns</a:t>
            </a:r>
            <a:r>
              <a:rPr lang="fi-FI" dirty="0" smtClean="0"/>
              <a:t> </a:t>
            </a:r>
            <a:r>
              <a:rPr lang="fi-FI" dirty="0" err="1" smtClean="0"/>
              <a:t>där</a:t>
            </a:r>
            <a:r>
              <a:rPr lang="fi-FI" dirty="0" smtClean="0"/>
              <a:t> </a:t>
            </a:r>
            <a:r>
              <a:rPr lang="fi-FI" dirty="0" err="1" smtClean="0"/>
              <a:t>ligger</a:t>
            </a:r>
            <a:r>
              <a:rPr lang="fi-FI" dirty="0" smtClean="0"/>
              <a:t>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är</a:t>
            </a:r>
            <a:r>
              <a:rPr lang="fi-FI" dirty="0" smtClean="0"/>
              <a:t> </a:t>
            </a:r>
            <a:r>
              <a:rPr lang="fi-FI" dirty="0" err="1" smtClean="0"/>
              <a:t>juridiskt</a:t>
            </a:r>
            <a:r>
              <a:rPr lang="fi-FI" dirty="0" smtClean="0"/>
              <a:t> </a:t>
            </a:r>
            <a:r>
              <a:rPr lang="fi-FI" dirty="0" err="1" smtClean="0"/>
              <a:t>bindande</a:t>
            </a:r>
            <a:endParaRPr lang="fi-FI" dirty="0" smtClean="0"/>
          </a:p>
          <a:p>
            <a:r>
              <a:rPr lang="fi-FI" dirty="0" err="1" smtClean="0"/>
              <a:t>Piska</a:t>
            </a:r>
            <a:r>
              <a:rPr lang="fi-FI" dirty="0" smtClean="0"/>
              <a:t> </a:t>
            </a:r>
            <a:r>
              <a:rPr lang="fi-FI" dirty="0" err="1" smtClean="0"/>
              <a:t>finns</a:t>
            </a:r>
            <a:r>
              <a:rPr lang="fi-FI" dirty="0" smtClean="0"/>
              <a:t> i </a:t>
            </a:r>
            <a:r>
              <a:rPr lang="fi-FI" dirty="0" err="1" smtClean="0"/>
              <a:t>form</a:t>
            </a:r>
            <a:r>
              <a:rPr lang="fi-FI" dirty="0" smtClean="0"/>
              <a:t> av </a:t>
            </a:r>
            <a:r>
              <a:rPr lang="fi-FI" dirty="0" err="1" smtClean="0"/>
              <a:t>tvingande</a:t>
            </a:r>
            <a:r>
              <a:rPr lang="fi-FI" dirty="0" smtClean="0"/>
              <a:t> </a:t>
            </a:r>
            <a:r>
              <a:rPr lang="fi-FI" dirty="0" err="1" smtClean="0"/>
              <a:t>lagstiftning</a:t>
            </a:r>
            <a:r>
              <a:rPr lang="fi-FI" dirty="0" smtClean="0"/>
              <a:t> </a:t>
            </a:r>
            <a:r>
              <a:rPr lang="fi-FI" dirty="0" err="1" smtClean="0"/>
              <a:t>men</a:t>
            </a:r>
            <a:r>
              <a:rPr lang="fi-FI" dirty="0" smtClean="0"/>
              <a:t> </a:t>
            </a:r>
            <a:r>
              <a:rPr lang="fi-FI" dirty="0" err="1" smtClean="0"/>
              <a:t>också</a:t>
            </a:r>
            <a:r>
              <a:rPr lang="fi-FI" dirty="0" smtClean="0"/>
              <a:t> </a:t>
            </a:r>
            <a:r>
              <a:rPr lang="fi-FI" dirty="0" err="1" smtClean="0"/>
              <a:t>morötter</a:t>
            </a:r>
            <a:r>
              <a:rPr lang="fi-FI" dirty="0" smtClean="0"/>
              <a:t> i </a:t>
            </a:r>
            <a:r>
              <a:rPr lang="fi-FI" dirty="0" err="1" smtClean="0"/>
              <a:t>form</a:t>
            </a:r>
            <a:r>
              <a:rPr lang="fi-FI" dirty="0" smtClean="0"/>
              <a:t> av </a:t>
            </a:r>
            <a:r>
              <a:rPr lang="fi-FI" dirty="0" err="1" smtClean="0"/>
              <a:t>finansiering</a:t>
            </a:r>
            <a:endParaRPr lang="fi-FI" dirty="0" smtClean="0"/>
          </a:p>
          <a:p>
            <a:r>
              <a:rPr lang="fi-FI" dirty="0" smtClean="0"/>
              <a:t>De </a:t>
            </a:r>
            <a:r>
              <a:rPr lang="fi-FI" dirty="0" err="1" smtClean="0"/>
              <a:t>olika</a:t>
            </a:r>
            <a:r>
              <a:rPr lang="fi-FI" dirty="0" smtClean="0"/>
              <a:t> </a:t>
            </a:r>
            <a:r>
              <a:rPr lang="fi-FI" dirty="0" err="1" smtClean="0"/>
              <a:t>planerna</a:t>
            </a:r>
            <a:r>
              <a:rPr lang="fi-FI" dirty="0" smtClean="0"/>
              <a:t>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initiativen</a:t>
            </a:r>
            <a:r>
              <a:rPr lang="fi-FI" dirty="0" smtClean="0"/>
              <a:t> </a:t>
            </a:r>
            <a:r>
              <a:rPr lang="fi-FI" dirty="0" err="1" smtClean="0"/>
              <a:t>kompletterar</a:t>
            </a:r>
            <a:r>
              <a:rPr lang="fi-FI" dirty="0" smtClean="0"/>
              <a:t> </a:t>
            </a:r>
            <a:r>
              <a:rPr lang="fi-FI" dirty="0" err="1" smtClean="0"/>
              <a:t>varandra</a:t>
            </a:r>
            <a:r>
              <a:rPr lang="fi-FI" dirty="0" smtClean="0"/>
              <a:t> </a:t>
            </a:r>
            <a:r>
              <a:rPr lang="fi-FI" dirty="0" err="1" smtClean="0"/>
              <a:t>men</a:t>
            </a:r>
            <a:r>
              <a:rPr lang="fi-FI" dirty="0" smtClean="0"/>
              <a:t> </a:t>
            </a:r>
            <a:r>
              <a:rPr lang="fi-FI" dirty="0" err="1" smtClean="0"/>
              <a:t>strävar</a:t>
            </a:r>
            <a:r>
              <a:rPr lang="fi-FI" dirty="0" smtClean="0"/>
              <a:t> alla </a:t>
            </a:r>
            <a:r>
              <a:rPr lang="fi-FI" dirty="0" err="1" smtClean="0"/>
              <a:t>efter</a:t>
            </a:r>
            <a:r>
              <a:rPr lang="fi-FI" dirty="0" smtClean="0"/>
              <a:t> </a:t>
            </a:r>
            <a:r>
              <a:rPr lang="fi-FI" dirty="0" err="1" smtClean="0"/>
              <a:t>att</a:t>
            </a:r>
            <a:r>
              <a:rPr lang="fi-FI" dirty="0" smtClean="0"/>
              <a:t> </a:t>
            </a:r>
            <a:r>
              <a:rPr lang="fi-FI" dirty="0" err="1" smtClean="0"/>
              <a:t>bidra</a:t>
            </a:r>
            <a:r>
              <a:rPr lang="fi-FI" dirty="0" smtClean="0"/>
              <a:t> </a:t>
            </a:r>
            <a:r>
              <a:rPr lang="fi-FI" dirty="0" err="1" smtClean="0"/>
              <a:t>till</a:t>
            </a:r>
            <a:r>
              <a:rPr lang="fi-FI" dirty="0" smtClean="0"/>
              <a:t> </a:t>
            </a:r>
            <a:r>
              <a:rPr lang="fi-FI" dirty="0" err="1" smtClean="0"/>
              <a:t>att</a:t>
            </a:r>
            <a:r>
              <a:rPr lang="fi-FI" dirty="0" smtClean="0"/>
              <a:t> </a:t>
            </a:r>
            <a:r>
              <a:rPr lang="fi-FI" dirty="0" err="1" smtClean="0"/>
              <a:t>nå</a:t>
            </a:r>
            <a:r>
              <a:rPr lang="fi-FI" dirty="0" smtClean="0"/>
              <a:t> </a:t>
            </a:r>
            <a:r>
              <a:rPr lang="fi-FI" dirty="0" err="1" smtClean="0"/>
              <a:t>målen</a:t>
            </a:r>
            <a:r>
              <a:rPr lang="fi-FI" dirty="0" smtClean="0"/>
              <a:t> i </a:t>
            </a:r>
            <a:r>
              <a:rPr lang="fi-FI" dirty="0" err="1" smtClean="0"/>
              <a:t>den</a:t>
            </a:r>
            <a:r>
              <a:rPr lang="fi-FI" dirty="0" smtClean="0"/>
              <a:t> </a:t>
            </a:r>
            <a:r>
              <a:rPr lang="fi-FI" dirty="0" err="1" smtClean="0"/>
              <a:t>gröna</a:t>
            </a:r>
            <a:r>
              <a:rPr lang="fi-FI" dirty="0" smtClean="0"/>
              <a:t> </a:t>
            </a:r>
            <a:r>
              <a:rPr lang="fi-FI" dirty="0" err="1" smtClean="0"/>
              <a:t>given</a:t>
            </a:r>
            <a:endParaRPr lang="fi-FI" dirty="0" smtClean="0"/>
          </a:p>
          <a:p>
            <a:r>
              <a:rPr lang="fi-FI" dirty="0" err="1" smtClean="0"/>
              <a:t>Den</a:t>
            </a:r>
            <a:r>
              <a:rPr lang="fi-FI" dirty="0" smtClean="0"/>
              <a:t> </a:t>
            </a:r>
            <a:r>
              <a:rPr lang="fi-FI" dirty="0" err="1" smtClean="0"/>
              <a:t>gröna</a:t>
            </a:r>
            <a:r>
              <a:rPr lang="fi-FI" dirty="0" smtClean="0"/>
              <a:t> </a:t>
            </a:r>
            <a:r>
              <a:rPr lang="fi-FI" dirty="0" err="1" smtClean="0"/>
              <a:t>given</a:t>
            </a:r>
            <a:r>
              <a:rPr lang="fi-FI" dirty="0" smtClean="0"/>
              <a:t> </a:t>
            </a:r>
            <a:r>
              <a:rPr lang="fi-FI" dirty="0" err="1" smtClean="0"/>
              <a:t>handlar</a:t>
            </a:r>
            <a:r>
              <a:rPr lang="fi-FI" dirty="0" smtClean="0"/>
              <a:t> </a:t>
            </a:r>
            <a:r>
              <a:rPr lang="fi-FI" dirty="0" err="1" smtClean="0"/>
              <a:t>inte</a:t>
            </a:r>
            <a:r>
              <a:rPr lang="fi-FI" dirty="0" smtClean="0"/>
              <a:t> </a:t>
            </a:r>
            <a:r>
              <a:rPr lang="fi-FI" dirty="0" err="1" smtClean="0"/>
              <a:t>om</a:t>
            </a:r>
            <a:r>
              <a:rPr lang="fi-FI" dirty="0" smtClean="0"/>
              <a:t> </a:t>
            </a:r>
            <a:r>
              <a:rPr lang="fi-FI" dirty="0" err="1" smtClean="0"/>
              <a:t>att</a:t>
            </a:r>
            <a:r>
              <a:rPr lang="fi-FI" dirty="0" smtClean="0"/>
              <a:t> </a:t>
            </a:r>
            <a:r>
              <a:rPr lang="fi-FI" dirty="0" err="1" smtClean="0"/>
              <a:t>lägga</a:t>
            </a:r>
            <a:r>
              <a:rPr lang="fi-FI" dirty="0" smtClean="0"/>
              <a:t> </a:t>
            </a:r>
            <a:r>
              <a:rPr lang="fi-FI" dirty="0" err="1" smtClean="0"/>
              <a:t>ner</a:t>
            </a:r>
            <a:r>
              <a:rPr lang="fi-FI" dirty="0" smtClean="0"/>
              <a:t> </a:t>
            </a:r>
            <a:r>
              <a:rPr lang="fi-FI" dirty="0" err="1" smtClean="0"/>
              <a:t>utvecklingen</a:t>
            </a:r>
            <a:r>
              <a:rPr lang="fi-FI" dirty="0" smtClean="0"/>
              <a:t>, </a:t>
            </a:r>
            <a:r>
              <a:rPr lang="fi-FI" dirty="0" err="1" smtClean="0"/>
              <a:t>tvärtom</a:t>
            </a:r>
            <a:r>
              <a:rPr lang="fi-FI" dirty="0" smtClean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65399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Tankar</a:t>
            </a:r>
            <a:r>
              <a:rPr lang="fi-FI" dirty="0" smtClean="0"/>
              <a:t> </a:t>
            </a:r>
            <a:r>
              <a:rPr lang="fi-FI" dirty="0" err="1" smtClean="0"/>
              <a:t>på</a:t>
            </a:r>
            <a:r>
              <a:rPr lang="fi-FI" dirty="0" smtClean="0"/>
              <a:t> </a:t>
            </a:r>
            <a:r>
              <a:rPr lang="fi-FI" dirty="0" err="1" smtClean="0"/>
              <a:t>vägen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err="1" smtClean="0"/>
              <a:t>Omställningen</a:t>
            </a:r>
            <a:r>
              <a:rPr lang="fi-FI" dirty="0" smtClean="0"/>
              <a:t> </a:t>
            </a:r>
            <a:r>
              <a:rPr lang="fi-FI" dirty="0" err="1" smtClean="0"/>
              <a:t>kommer</a:t>
            </a:r>
            <a:r>
              <a:rPr lang="fi-FI" dirty="0" smtClean="0"/>
              <a:t> </a:t>
            </a:r>
            <a:r>
              <a:rPr lang="fi-FI" dirty="0" err="1" smtClean="0"/>
              <a:t>att</a:t>
            </a:r>
            <a:r>
              <a:rPr lang="fi-FI" dirty="0" smtClean="0"/>
              <a:t> </a:t>
            </a:r>
            <a:r>
              <a:rPr lang="fi-FI" dirty="0" err="1" smtClean="0"/>
              <a:t>hända</a:t>
            </a:r>
            <a:endParaRPr lang="fi-FI" dirty="0" smtClean="0"/>
          </a:p>
          <a:p>
            <a:pPr lvl="1"/>
            <a:r>
              <a:rPr lang="fi-FI" dirty="0" smtClean="0"/>
              <a:t>Vi </a:t>
            </a:r>
            <a:r>
              <a:rPr lang="fi-FI" dirty="0" err="1" smtClean="0"/>
              <a:t>måste</a:t>
            </a:r>
            <a:r>
              <a:rPr lang="fi-FI" dirty="0" smtClean="0"/>
              <a:t> </a:t>
            </a:r>
            <a:r>
              <a:rPr lang="fi-FI" dirty="0" err="1" smtClean="0"/>
              <a:t>pga</a:t>
            </a:r>
            <a:r>
              <a:rPr lang="fi-FI" dirty="0" smtClean="0"/>
              <a:t>. EU-</a:t>
            </a:r>
            <a:r>
              <a:rPr lang="fi-FI" dirty="0" err="1" smtClean="0"/>
              <a:t>regler</a:t>
            </a:r>
            <a:endParaRPr lang="fi-FI" dirty="0" smtClean="0"/>
          </a:p>
          <a:p>
            <a:pPr lvl="1"/>
            <a:r>
              <a:rPr lang="fi-FI" dirty="0" smtClean="0"/>
              <a:t>Vi </a:t>
            </a:r>
            <a:r>
              <a:rPr lang="fi-FI" dirty="0" err="1" smtClean="0"/>
              <a:t>måste</a:t>
            </a:r>
            <a:r>
              <a:rPr lang="fi-FI" dirty="0" smtClean="0"/>
              <a:t> </a:t>
            </a:r>
            <a:r>
              <a:rPr lang="fi-FI" dirty="0" err="1" smtClean="0"/>
              <a:t>pga</a:t>
            </a:r>
            <a:r>
              <a:rPr lang="fi-FI" dirty="0" smtClean="0"/>
              <a:t>. </a:t>
            </a:r>
            <a:r>
              <a:rPr lang="fi-FI" dirty="0" err="1" smtClean="0"/>
              <a:t>marknaden</a:t>
            </a:r>
            <a:endParaRPr lang="fi-FI" dirty="0"/>
          </a:p>
          <a:p>
            <a:r>
              <a:rPr lang="fi-FI" dirty="0" err="1" smtClean="0"/>
              <a:t>Utan</a:t>
            </a:r>
            <a:r>
              <a:rPr lang="fi-FI" dirty="0" smtClean="0"/>
              <a:t> </a:t>
            </a:r>
            <a:r>
              <a:rPr lang="fi-FI" dirty="0" err="1" smtClean="0"/>
              <a:t>omställning</a:t>
            </a:r>
            <a:r>
              <a:rPr lang="fi-FI" dirty="0"/>
              <a:t> </a:t>
            </a:r>
            <a:r>
              <a:rPr lang="fi-FI" dirty="0" smtClean="0">
                <a:sym typeface="Wingdings" panose="05000000000000000000" pitchFamily="2" charset="2"/>
              </a:rPr>
              <a:t> </a:t>
            </a:r>
            <a:r>
              <a:rPr lang="fi-FI" dirty="0" err="1" smtClean="0">
                <a:sym typeface="Wingdings" panose="05000000000000000000" pitchFamily="2" charset="2"/>
              </a:rPr>
              <a:t>ekonomisk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katastrof</a:t>
            </a:r>
            <a:endParaRPr lang="fi-FI" dirty="0" smtClean="0">
              <a:sym typeface="Wingdings" panose="05000000000000000000" pitchFamily="2" charset="2"/>
            </a:endParaRPr>
          </a:p>
          <a:p>
            <a:r>
              <a:rPr lang="fi-FI" dirty="0" err="1" smtClean="0">
                <a:sym typeface="Wingdings" panose="05000000000000000000" pitchFamily="2" charset="2"/>
              </a:rPr>
              <a:t>Samtidigt</a:t>
            </a:r>
            <a:r>
              <a:rPr lang="fi-FI" dirty="0" smtClean="0">
                <a:sym typeface="Wingdings" panose="05000000000000000000" pitchFamily="2" charset="2"/>
              </a:rPr>
              <a:t>: </a:t>
            </a:r>
            <a:r>
              <a:rPr lang="fi-FI" dirty="0" err="1" smtClean="0">
                <a:sym typeface="Wingdings" panose="05000000000000000000" pitchFamily="2" charset="2"/>
              </a:rPr>
              <a:t>omställningen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kommer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att</a:t>
            </a:r>
            <a:r>
              <a:rPr lang="fi-FI" dirty="0" smtClean="0">
                <a:sym typeface="Wingdings" panose="05000000000000000000" pitchFamily="2" charset="2"/>
              </a:rPr>
              <a:t> kosta </a:t>
            </a:r>
            <a:r>
              <a:rPr lang="fi-FI" dirty="0" err="1" smtClean="0">
                <a:sym typeface="Wingdings" panose="05000000000000000000" pitchFamily="2" charset="2"/>
              </a:rPr>
              <a:t>på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kort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sikt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och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många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kommer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drabbas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negativt</a:t>
            </a:r>
            <a:endParaRPr lang="fi-FI" dirty="0" smtClean="0">
              <a:sym typeface="Wingdings" panose="05000000000000000000" pitchFamily="2" charset="2"/>
            </a:endParaRPr>
          </a:p>
          <a:p>
            <a:r>
              <a:rPr lang="fi-FI" dirty="0" err="1" smtClean="0">
                <a:sym typeface="Wingdings" panose="05000000000000000000" pitchFamily="2" charset="2"/>
              </a:rPr>
              <a:t>Vägval</a:t>
            </a:r>
            <a:r>
              <a:rPr lang="fi-FI" dirty="0" smtClean="0">
                <a:sym typeface="Wingdings" panose="05000000000000000000" pitchFamily="2" charset="2"/>
              </a:rPr>
              <a:t>:</a:t>
            </a:r>
          </a:p>
          <a:p>
            <a:pPr lvl="1"/>
            <a:r>
              <a:rPr lang="fi-FI" dirty="0" err="1" smtClean="0">
                <a:sym typeface="Wingdings" panose="05000000000000000000" pitchFamily="2" charset="2"/>
              </a:rPr>
              <a:t>Följa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resten</a:t>
            </a:r>
            <a:r>
              <a:rPr lang="fi-FI" dirty="0" smtClean="0">
                <a:sym typeface="Wingdings" panose="05000000000000000000" pitchFamily="2" charset="2"/>
              </a:rPr>
              <a:t> av EU</a:t>
            </a:r>
          </a:p>
          <a:p>
            <a:pPr lvl="1"/>
            <a:r>
              <a:rPr lang="fi-FI" dirty="0" err="1" smtClean="0">
                <a:sym typeface="Wingdings" panose="05000000000000000000" pitchFamily="2" charset="2"/>
              </a:rPr>
              <a:t>Gå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före</a:t>
            </a:r>
            <a:r>
              <a:rPr lang="fi-FI" dirty="0" smtClean="0">
                <a:sym typeface="Wingdings" panose="05000000000000000000" pitchFamily="2" charset="2"/>
              </a:rPr>
              <a:t>?</a:t>
            </a:r>
          </a:p>
          <a:p>
            <a:pPr lvl="2"/>
            <a:r>
              <a:rPr lang="fi-FI" dirty="0" err="1" smtClean="0">
                <a:sym typeface="Wingdings" panose="05000000000000000000" pitchFamily="2" charset="2"/>
              </a:rPr>
              <a:t>Det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har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konsekvenser</a:t>
            </a:r>
            <a:endParaRPr lang="fi-FI" dirty="0" smtClean="0">
              <a:sym typeface="Wingdings" panose="05000000000000000000" pitchFamily="2" charset="2"/>
            </a:endParaRPr>
          </a:p>
          <a:p>
            <a:pPr lvl="3"/>
            <a:r>
              <a:rPr lang="fi-FI" dirty="0" err="1" smtClean="0">
                <a:sym typeface="Wingdings" panose="05000000000000000000" pitchFamily="2" charset="2"/>
              </a:rPr>
              <a:t>Attraherar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investeringar</a:t>
            </a:r>
            <a:endParaRPr lang="fi-FI" dirty="0" smtClean="0">
              <a:sym typeface="Wingdings" panose="05000000000000000000" pitchFamily="2" charset="2"/>
            </a:endParaRPr>
          </a:p>
          <a:p>
            <a:pPr lvl="3"/>
            <a:r>
              <a:rPr lang="fi-FI" dirty="0" err="1" smtClean="0">
                <a:sym typeface="Wingdings" panose="05000000000000000000" pitchFamily="2" charset="2"/>
              </a:rPr>
              <a:t>Men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kostar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mer</a:t>
            </a:r>
            <a:r>
              <a:rPr lang="fi-FI" dirty="0" smtClean="0">
                <a:sym typeface="Wingdings" panose="05000000000000000000" pitchFamily="2" charset="2"/>
              </a:rPr>
              <a:t>  för </a:t>
            </a:r>
            <a:r>
              <a:rPr lang="fi-FI" dirty="0" err="1" smtClean="0">
                <a:sym typeface="Wingdings" panose="05000000000000000000" pitchFamily="2" charset="2"/>
              </a:rPr>
              <a:t>att</a:t>
            </a:r>
            <a:r>
              <a:rPr lang="fi-FI" dirty="0" smtClean="0">
                <a:sym typeface="Wingdings" panose="05000000000000000000" pitchFamily="2" charset="2"/>
              </a:rPr>
              <a:t> vara </a:t>
            </a:r>
            <a:r>
              <a:rPr lang="fi-FI" dirty="0" err="1" smtClean="0">
                <a:sym typeface="Wingdings" panose="05000000000000000000" pitchFamily="2" charset="2"/>
              </a:rPr>
              <a:t>torvärdig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måste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man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kunna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berätta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vem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som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ska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ta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den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kostnaden</a:t>
            </a:r>
            <a:endParaRPr lang="fi-FI" dirty="0" smtClean="0">
              <a:sym typeface="Wingdings" panose="05000000000000000000" pitchFamily="2" charset="2"/>
            </a:endParaRPr>
          </a:p>
          <a:p>
            <a:r>
              <a:rPr lang="fi-FI" dirty="0" err="1" smtClean="0">
                <a:sym typeface="Wingdings" panose="05000000000000000000" pitchFamily="2" charset="2"/>
              </a:rPr>
              <a:t>Omställningen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inte</a:t>
            </a:r>
            <a:r>
              <a:rPr lang="fi-FI" dirty="0" smtClean="0">
                <a:sym typeface="Wingdings" panose="05000000000000000000" pitchFamily="2" charset="2"/>
              </a:rPr>
              <a:t> en </a:t>
            </a:r>
            <a:r>
              <a:rPr lang="fi-FI" dirty="0" err="1" smtClean="0">
                <a:sym typeface="Wingdings" panose="05000000000000000000" pitchFamily="2" charset="2"/>
              </a:rPr>
              <a:t>fråga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om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utan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hur</a:t>
            </a:r>
            <a:r>
              <a:rPr lang="fi-FI" dirty="0" smtClean="0">
                <a:sym typeface="Wingdings" panose="05000000000000000000" pitchFamily="2" charset="2"/>
              </a:rPr>
              <a:t>, </a:t>
            </a:r>
            <a:r>
              <a:rPr lang="fi-FI" dirty="0" err="1" smtClean="0">
                <a:sym typeface="Wingdings" panose="05000000000000000000" pitchFamily="2" charset="2"/>
              </a:rPr>
              <a:t>när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och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hur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mycket</a:t>
            </a:r>
            <a:r>
              <a:rPr lang="fi-FI" dirty="0" smtClean="0">
                <a:sym typeface="Wingdings" panose="05000000000000000000" pitchFamily="2" charset="2"/>
              </a:rPr>
              <a:t>?</a:t>
            </a:r>
          </a:p>
          <a:p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12344315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F8D554B8-BDC4-FB4D-945E-D679368A33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8000" y="-1165345"/>
            <a:ext cx="10537200" cy="2330690"/>
          </a:xfrm>
        </p:spPr>
        <p:txBody>
          <a:bodyPr/>
          <a:lstStyle/>
          <a:p>
            <a:r>
              <a:rPr lang="sv-FI" dirty="0"/>
              <a:t>Tack och på återseende!</a:t>
            </a:r>
          </a:p>
        </p:txBody>
      </p:sp>
      <p:pic>
        <p:nvPicPr>
          <p:cNvPr id="5" name="Bild 4">
            <a:extLst>
              <a:ext uri="{FF2B5EF4-FFF2-40B4-BE49-F238E27FC236}">
                <a16:creationId xmlns:a16="http://schemas.microsoft.com/office/drawing/2014/main" id="{9FC1CA92-D5F3-42E4-BD34-580D0760B9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880545" y="5332499"/>
            <a:ext cx="1271904" cy="1799904"/>
          </a:xfrm>
          <a:prstGeom prst="rect">
            <a:avLst/>
          </a:prstGeom>
        </p:spPr>
      </p:pic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  <p:pic>
        <p:nvPicPr>
          <p:cNvPr id="1031" name="Picture 1" descr="Pall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7719" y="3442233"/>
            <a:ext cx="1203325" cy="120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Bildobjekt 1" descr="cid:image004.jpg@01D67F9E.D1E16BE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6376" y="4493660"/>
            <a:ext cx="495300" cy="525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104082" y="1300095"/>
            <a:ext cx="5985036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i-FI" b="1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altLang="fi-FI" b="1" i="0" u="none" strike="noStrike" cap="none" normalizeH="0" baseline="0" dirty="0" smtClean="0" bmk="">
                <a:ln>
                  <a:noFill/>
                </a:ln>
                <a:solidFill>
                  <a:srgbClr val="1F497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nton Nilsson</a:t>
            </a:r>
            <a:br>
              <a:rPr kumimoji="0" lang="en-US" altLang="fi-FI" b="1" i="0" u="none" strike="noStrike" cap="none" normalizeH="0" baseline="0" dirty="0" smtClean="0" bmk="">
                <a:ln>
                  <a:noFill/>
                </a:ln>
                <a:solidFill>
                  <a:srgbClr val="1F497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altLang="fi-FI" b="0" i="0" u="none" strike="noStrike" cap="none" normalizeH="0" baseline="0" dirty="0" smtClean="0" bmk="_MailAutoSig">
                <a:ln>
                  <a:noFill/>
                </a:ln>
                <a:solidFill>
                  <a:srgbClr val="1F497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Minister Counsellor, </a:t>
            </a:r>
            <a:r>
              <a:rPr kumimoji="0" lang="en-US" altLang="fi-FI" b="0" i="0" u="none" strike="noStrike" cap="none" normalizeH="0" baseline="0" dirty="0" err="1" smtClean="0" bmk="_MailAutoSig">
                <a:ln>
                  <a:noFill/>
                </a:ln>
                <a:solidFill>
                  <a:srgbClr val="1F497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Åland</a:t>
            </a:r>
            <a:r>
              <a:rPr kumimoji="0" lang="en-US" altLang="fi-FI" b="0" i="0" u="none" strike="noStrike" cap="none" normalizeH="0" baseline="0" dirty="0" smtClean="0" bmk="_MailAutoSig">
                <a:ln>
                  <a:noFill/>
                </a:ln>
                <a:solidFill>
                  <a:srgbClr val="1F497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Islands</a:t>
            </a:r>
            <a:endParaRPr kumimoji="0" lang="fi-FI" altLang="fi-FI" sz="1400" b="0" i="0" u="none" strike="noStrike" cap="none" normalizeH="0" baseline="0" dirty="0" smtClean="0" bmk="_MailAutoSig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i-FI" b="0" i="0" u="none" strike="noStrike" cap="none" normalizeH="0" baseline="0" dirty="0" smtClean="0" bmk="_MailAutoSig">
                <a:ln>
                  <a:noFill/>
                </a:ln>
                <a:solidFill>
                  <a:srgbClr val="1F497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Tel. +32 2 287 84 59 Mobile + 32 476 94 35 29</a:t>
            </a:r>
            <a:endParaRPr kumimoji="0" lang="fi-FI" altLang="fi-FI" sz="1400" b="0" i="0" u="none" strike="noStrike" cap="none" normalizeH="0" baseline="0" dirty="0" smtClean="0" bmk="_MailAutoSig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i-FI" b="0" i="0" u="none" strike="noStrike" cap="none" normalizeH="0" baseline="0" dirty="0" smtClean="0" bmk="_MailAutoSig">
                <a:ln>
                  <a:noFill/>
                </a:ln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anton.nilsson@gov.fi</a:t>
            </a:r>
            <a:r>
              <a:rPr kumimoji="0" lang="en-US" altLang="fi-FI" b="0" i="0" u="none" strike="noStrike" cap="none" normalizeH="0" baseline="0" dirty="0" smtClean="0" bmk="_MailAutoSig">
                <a:ln>
                  <a:noFill/>
                </a:ln>
                <a:solidFill>
                  <a:srgbClr val="1F497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fi-FI" altLang="fi-FI" sz="1400" b="0" i="0" u="none" strike="noStrike" cap="none" normalizeH="0" baseline="0" dirty="0" smtClean="0" bmk="_MailAutoSig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i-FI" b="1" i="0" u="none" strike="noStrike" cap="none" normalizeH="0" baseline="0" dirty="0" smtClean="0" bmk="_MailAutoSig">
                <a:ln>
                  <a:noFill/>
                </a:ln>
                <a:solidFill>
                  <a:srgbClr val="1F497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Permanent Representation of Finland to the European Union</a:t>
            </a:r>
            <a:br>
              <a:rPr kumimoji="0" lang="en-US" altLang="fi-FI" b="1" i="0" u="none" strike="noStrike" cap="none" normalizeH="0" baseline="0" dirty="0" smtClean="0" bmk="_MailAutoSig">
                <a:ln>
                  <a:noFill/>
                </a:ln>
                <a:solidFill>
                  <a:srgbClr val="1F497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altLang="fi-FI" b="0" i="0" u="none" strike="noStrike" cap="none" normalizeH="0" baseline="0" dirty="0" smtClean="0" bmk="_MailAutoSig">
                <a:ln>
                  <a:noFill/>
                </a:ln>
                <a:solidFill>
                  <a:srgbClr val="1F497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Avenue de </a:t>
            </a:r>
            <a:r>
              <a:rPr kumimoji="0" lang="en-US" altLang="fi-FI" b="0" i="0" u="none" strike="noStrike" cap="none" normalizeH="0" baseline="0" dirty="0" err="1" smtClean="0" bmk="_MailAutoSig">
                <a:ln>
                  <a:noFill/>
                </a:ln>
                <a:solidFill>
                  <a:srgbClr val="1F497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Cortenbergh</a:t>
            </a:r>
            <a:r>
              <a:rPr kumimoji="0" lang="en-US" altLang="fi-FI" b="0" i="0" u="none" strike="noStrike" cap="none" normalizeH="0" baseline="0" dirty="0" smtClean="0" bmk="_MailAutoSig">
                <a:ln>
                  <a:noFill/>
                </a:ln>
                <a:solidFill>
                  <a:srgbClr val="1F497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80 B-1000 Brussels</a:t>
            </a:r>
            <a:br>
              <a:rPr kumimoji="0" lang="en-US" altLang="fi-FI" b="0" i="0" u="none" strike="noStrike" cap="none" normalizeH="0" baseline="0" dirty="0" smtClean="0" bmk="_MailAutoSig">
                <a:ln>
                  <a:noFill/>
                </a:ln>
                <a:solidFill>
                  <a:srgbClr val="1F497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altLang="fi-FI" b="0" i="0" u="none" strike="noStrike" cap="none" normalizeH="0" baseline="0" dirty="0" smtClean="0" bmk="_MailAutoSig">
                <a:ln>
                  <a:noFill/>
                </a:ln>
                <a:solidFill>
                  <a:srgbClr val="1F497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Twitter: @</a:t>
            </a:r>
            <a:r>
              <a:rPr kumimoji="0" lang="en-US" altLang="fi-FI" b="0" i="0" u="none" strike="noStrike" cap="none" normalizeH="0" baseline="0" dirty="0" err="1" smtClean="0" bmk="_MailAutoSig">
                <a:ln>
                  <a:noFill/>
                </a:ln>
                <a:solidFill>
                  <a:srgbClr val="1F497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FinlandinEU</a:t>
            </a:r>
            <a:endParaRPr kumimoji="0" lang="fi-FI" altLang="fi-FI" sz="1400" b="0" i="0" u="none" strike="noStrike" cap="none" normalizeH="0" baseline="0" dirty="0" smtClean="0" bmk="_MailAutoSig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b="0" i="0" u="none" strike="noStrike" cap="none" normalizeH="0" baseline="0" dirty="0" smtClean="0" bmk="_MailAutoSig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finland.eu</a:t>
            </a:r>
            <a:endParaRPr kumimoji="0" lang="fi-FI" altLang="fi-FI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altLang="fi-FI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850105" y="408288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850105" y="506554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719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Program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Bakgrund</a:t>
            </a:r>
            <a:r>
              <a:rPr lang="fi-FI" dirty="0" smtClean="0"/>
              <a:t>, </a:t>
            </a:r>
            <a:r>
              <a:rPr lang="fi-FI" dirty="0" err="1" smtClean="0"/>
              <a:t>EU:s</a:t>
            </a:r>
            <a:r>
              <a:rPr lang="fi-FI" dirty="0" smtClean="0"/>
              <a:t> </a:t>
            </a:r>
            <a:r>
              <a:rPr lang="fi-FI" dirty="0" err="1" smtClean="0"/>
              <a:t>gröna</a:t>
            </a:r>
            <a:r>
              <a:rPr lang="fi-FI" dirty="0" smtClean="0"/>
              <a:t> </a:t>
            </a:r>
            <a:r>
              <a:rPr lang="fi-FI" dirty="0" err="1" smtClean="0"/>
              <a:t>giv</a:t>
            </a:r>
            <a:endParaRPr lang="fi-FI" dirty="0" smtClean="0"/>
          </a:p>
          <a:p>
            <a:r>
              <a:rPr lang="fi-FI" dirty="0" err="1" smtClean="0"/>
              <a:t>Hur</a:t>
            </a:r>
            <a:r>
              <a:rPr lang="fi-FI" dirty="0" smtClean="0"/>
              <a:t> </a:t>
            </a:r>
            <a:r>
              <a:rPr lang="fi-FI" dirty="0" err="1" smtClean="0"/>
              <a:t>arbetar</a:t>
            </a:r>
            <a:r>
              <a:rPr lang="fi-FI" dirty="0" smtClean="0"/>
              <a:t> EU?</a:t>
            </a:r>
          </a:p>
          <a:p>
            <a:r>
              <a:rPr lang="fi-FI" dirty="0" err="1" smtClean="0"/>
              <a:t>EU:s</a:t>
            </a:r>
            <a:r>
              <a:rPr lang="fi-FI" dirty="0" smtClean="0"/>
              <a:t> </a:t>
            </a:r>
            <a:r>
              <a:rPr lang="fi-FI" dirty="0" err="1" smtClean="0"/>
              <a:t>klimatlag</a:t>
            </a:r>
            <a:endParaRPr lang="fi-FI" dirty="0" smtClean="0"/>
          </a:p>
          <a:p>
            <a:r>
              <a:rPr lang="fi-FI" dirty="0" smtClean="0"/>
              <a:t>”</a:t>
            </a:r>
            <a:r>
              <a:rPr lang="fi-FI" dirty="0" err="1" smtClean="0"/>
              <a:t>Fit</a:t>
            </a:r>
            <a:r>
              <a:rPr lang="fi-FI" dirty="0" smtClean="0"/>
              <a:t> for 55” </a:t>
            </a:r>
            <a:r>
              <a:rPr lang="fi-FI" dirty="0" err="1" smtClean="0"/>
              <a:t>paketet</a:t>
            </a:r>
            <a:endParaRPr lang="fi-FI" dirty="0" smtClean="0"/>
          </a:p>
          <a:p>
            <a:r>
              <a:rPr lang="fi-FI" dirty="0" err="1" smtClean="0"/>
              <a:t>Slutsatser</a:t>
            </a:r>
            <a:endParaRPr lang="fi-FI" dirty="0" smtClean="0"/>
          </a:p>
          <a:p>
            <a:r>
              <a:rPr lang="fi-FI" dirty="0" err="1" smtClean="0"/>
              <a:t>Tankar</a:t>
            </a:r>
            <a:r>
              <a:rPr lang="fi-FI" dirty="0" smtClean="0"/>
              <a:t> </a:t>
            </a:r>
            <a:r>
              <a:rPr lang="fi-FI" dirty="0" err="1" smtClean="0"/>
              <a:t>på</a:t>
            </a:r>
            <a:r>
              <a:rPr lang="fi-FI" dirty="0" smtClean="0"/>
              <a:t> </a:t>
            </a:r>
            <a:r>
              <a:rPr lang="fi-FI" dirty="0" err="1" smtClean="0"/>
              <a:t>vägen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33208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Bakgrund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EU </a:t>
            </a:r>
            <a:r>
              <a:rPr lang="fi-FI" dirty="0" err="1" smtClean="0"/>
              <a:t>valet</a:t>
            </a:r>
            <a:r>
              <a:rPr lang="fi-FI" dirty="0" smtClean="0"/>
              <a:t> 2019, </a:t>
            </a:r>
            <a:r>
              <a:rPr lang="fi-FI" dirty="0" err="1" smtClean="0"/>
              <a:t>miljö</a:t>
            </a:r>
            <a:r>
              <a:rPr lang="fi-FI" dirty="0" smtClean="0"/>
              <a:t>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klimat</a:t>
            </a:r>
            <a:r>
              <a:rPr lang="fi-FI" dirty="0" smtClean="0"/>
              <a:t> </a:t>
            </a:r>
            <a:r>
              <a:rPr lang="fi-FI" dirty="0" err="1" smtClean="0"/>
              <a:t>högt</a:t>
            </a:r>
            <a:r>
              <a:rPr lang="fi-FI" dirty="0" smtClean="0"/>
              <a:t> </a:t>
            </a:r>
            <a:r>
              <a:rPr lang="fi-FI" dirty="0" err="1" smtClean="0"/>
              <a:t>på</a:t>
            </a:r>
            <a:r>
              <a:rPr lang="fi-FI" dirty="0" smtClean="0"/>
              <a:t> agendan</a:t>
            </a:r>
            <a:endParaRPr lang="fi-FI" dirty="0"/>
          </a:p>
          <a:p>
            <a:r>
              <a:rPr lang="fi-FI" dirty="0" err="1" smtClean="0"/>
              <a:t>Unga</a:t>
            </a:r>
            <a:r>
              <a:rPr lang="fi-FI" dirty="0" smtClean="0"/>
              <a:t> </a:t>
            </a:r>
            <a:r>
              <a:rPr lang="fi-FI" dirty="0" err="1" smtClean="0"/>
              <a:t>drev</a:t>
            </a:r>
            <a:r>
              <a:rPr lang="fi-FI" dirty="0" smtClean="0"/>
              <a:t> </a:t>
            </a:r>
            <a:r>
              <a:rPr lang="fi-FI" dirty="0" err="1" smtClean="0"/>
              <a:t>på</a:t>
            </a:r>
            <a:r>
              <a:rPr lang="fi-FI" dirty="0" smtClean="0"/>
              <a:t> – </a:t>
            </a:r>
            <a:r>
              <a:rPr lang="fi-FI" dirty="0" err="1" smtClean="0"/>
              <a:t>politiska</a:t>
            </a:r>
            <a:r>
              <a:rPr lang="fi-FI" dirty="0" smtClean="0"/>
              <a:t> </a:t>
            </a:r>
            <a:r>
              <a:rPr lang="fi-FI" dirty="0" err="1" smtClean="0"/>
              <a:t>partier</a:t>
            </a:r>
            <a:r>
              <a:rPr lang="fi-FI" dirty="0" smtClean="0"/>
              <a:t> </a:t>
            </a:r>
            <a:r>
              <a:rPr lang="fi-FI" dirty="0" err="1" smtClean="0"/>
              <a:t>följde</a:t>
            </a:r>
            <a:endParaRPr lang="fi-FI" dirty="0" smtClean="0"/>
          </a:p>
          <a:p>
            <a:r>
              <a:rPr lang="fi-FI" dirty="0" err="1" smtClean="0"/>
              <a:t>Den</a:t>
            </a:r>
            <a:r>
              <a:rPr lang="fi-FI" dirty="0" smtClean="0"/>
              <a:t> </a:t>
            </a:r>
            <a:r>
              <a:rPr lang="fi-FI" dirty="0" err="1" smtClean="0"/>
              <a:t>gröna</a:t>
            </a:r>
            <a:r>
              <a:rPr lang="fi-FI" dirty="0" smtClean="0"/>
              <a:t> </a:t>
            </a:r>
            <a:r>
              <a:rPr lang="fi-FI" dirty="0" err="1" smtClean="0"/>
              <a:t>given</a:t>
            </a:r>
            <a:r>
              <a:rPr lang="fi-FI" dirty="0" smtClean="0"/>
              <a:t> </a:t>
            </a:r>
            <a:r>
              <a:rPr lang="fi-FI" dirty="0" err="1" smtClean="0"/>
              <a:t>är</a:t>
            </a:r>
            <a:r>
              <a:rPr lang="fi-FI" dirty="0" smtClean="0"/>
              <a:t> </a:t>
            </a:r>
            <a:r>
              <a:rPr lang="fi-FI" dirty="0" err="1" smtClean="0"/>
              <a:t>alltså</a:t>
            </a:r>
            <a:r>
              <a:rPr lang="fi-FI" dirty="0" smtClean="0"/>
              <a:t> </a:t>
            </a:r>
            <a:r>
              <a:rPr lang="fi-FI" dirty="0" err="1" smtClean="0"/>
              <a:t>poltiskt</a:t>
            </a:r>
            <a:r>
              <a:rPr lang="fi-FI" dirty="0" smtClean="0"/>
              <a:t> </a:t>
            </a:r>
            <a:r>
              <a:rPr lang="fi-FI" dirty="0" err="1" smtClean="0"/>
              <a:t>driven</a:t>
            </a:r>
            <a:r>
              <a:rPr lang="fi-FI" dirty="0" smtClean="0"/>
              <a:t> av </a:t>
            </a:r>
            <a:r>
              <a:rPr lang="fi-FI" dirty="0" err="1" smtClean="0"/>
              <a:t>folkvalda</a:t>
            </a:r>
            <a:r>
              <a:rPr lang="fi-FI" dirty="0" smtClean="0"/>
              <a:t> </a:t>
            </a:r>
            <a:r>
              <a:rPr lang="fi-FI" dirty="0" err="1" smtClean="0"/>
              <a:t>Europaparlamentariker</a:t>
            </a:r>
            <a:r>
              <a:rPr lang="fi-FI" dirty="0" smtClean="0"/>
              <a:t>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nationella</a:t>
            </a:r>
            <a:r>
              <a:rPr lang="fi-FI" dirty="0" smtClean="0"/>
              <a:t> </a:t>
            </a:r>
            <a:r>
              <a:rPr lang="fi-FI" dirty="0" err="1" smtClean="0"/>
              <a:t>regeringar</a:t>
            </a:r>
            <a:endParaRPr lang="fi-FI" dirty="0" smtClean="0"/>
          </a:p>
          <a:p>
            <a:pPr marL="0" indent="0">
              <a:buNone/>
            </a:pP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338812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C9E778B-9F45-4BD5-A144-C726AA0B6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EU:s gröna giv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B3A4DEE-3572-41E6-A69A-9AF6FB803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FI" dirty="0" smtClean="0"/>
              <a:t>EU vill bli världens första klimatneutrala region</a:t>
            </a:r>
          </a:p>
          <a:p>
            <a:r>
              <a:rPr lang="sv-FI" dirty="0" smtClean="0"/>
              <a:t>Mål:</a:t>
            </a:r>
            <a:endParaRPr lang="sv-FI" dirty="0"/>
          </a:p>
          <a:p>
            <a:pPr lvl="1"/>
            <a:r>
              <a:rPr lang="sv-SE" dirty="0" smtClean="0"/>
              <a:t>Att det </a:t>
            </a:r>
            <a:r>
              <a:rPr lang="sv-SE" dirty="0"/>
              <a:t>inte finns några nettoutsläpp av växthusgaser år 2050</a:t>
            </a:r>
          </a:p>
          <a:p>
            <a:pPr lvl="1"/>
            <a:r>
              <a:rPr lang="sv-SE" dirty="0"/>
              <a:t>D</a:t>
            </a:r>
            <a:r>
              <a:rPr lang="sv-SE" dirty="0" smtClean="0"/>
              <a:t>en </a:t>
            </a:r>
            <a:r>
              <a:rPr lang="sv-SE" dirty="0"/>
              <a:t>ekonomiska tillväxten har frikopplats från resursförbrukningen</a:t>
            </a:r>
          </a:p>
          <a:p>
            <a:pPr lvl="1"/>
            <a:r>
              <a:rPr lang="sv-SE" dirty="0" smtClean="0"/>
              <a:t>Inga </a:t>
            </a:r>
            <a:r>
              <a:rPr lang="sv-SE" dirty="0"/>
              <a:t>människor eller platser lämnas utanför</a:t>
            </a:r>
            <a:r>
              <a:rPr lang="sv-SE" dirty="0" smtClean="0"/>
              <a:t>.</a:t>
            </a:r>
          </a:p>
          <a:p>
            <a:r>
              <a:rPr lang="sv-SE" dirty="0" smtClean="0"/>
              <a:t>Coronapandemin</a:t>
            </a:r>
          </a:p>
          <a:p>
            <a:pPr lvl="1"/>
            <a:r>
              <a:rPr lang="sv-SE" dirty="0" smtClean="0"/>
              <a:t>En tredjedel av återhämtningspengarna och EU:s sjuåriga budget ska gå till den gröna given</a:t>
            </a:r>
          </a:p>
          <a:p>
            <a:r>
              <a:rPr lang="sv-SE" dirty="0" smtClean="0"/>
              <a:t>Rysslands invasion av Ukraina</a:t>
            </a:r>
          </a:p>
          <a:p>
            <a:pPr lvl="1"/>
            <a:r>
              <a:rPr lang="sv-SE" dirty="0" smtClean="0"/>
              <a:t>Energiberoende</a:t>
            </a:r>
          </a:p>
          <a:p>
            <a:pPr lvl="1"/>
            <a:r>
              <a:rPr lang="sv-SE" dirty="0" smtClean="0"/>
              <a:t>Strategisk autonomi</a:t>
            </a:r>
          </a:p>
          <a:p>
            <a:r>
              <a:rPr lang="sv-SE" dirty="0" smtClean="0"/>
              <a:t>”Piska och morot”</a:t>
            </a:r>
          </a:p>
          <a:p>
            <a:pPr lvl="1"/>
            <a:r>
              <a:rPr lang="sv-SE" dirty="0" smtClean="0"/>
              <a:t>Både regler men också stödprogram</a:t>
            </a:r>
            <a:endParaRPr lang="sv-SE" dirty="0"/>
          </a:p>
          <a:p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293253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Områden</a:t>
            </a:r>
            <a:r>
              <a:rPr lang="fi-FI" dirty="0" smtClean="0"/>
              <a:t> </a:t>
            </a:r>
            <a:r>
              <a:rPr lang="fi-FI" dirty="0" err="1" smtClean="0"/>
              <a:t>som</a:t>
            </a:r>
            <a:r>
              <a:rPr lang="fi-FI" dirty="0" smtClean="0"/>
              <a:t> </a:t>
            </a:r>
            <a:r>
              <a:rPr lang="fi-FI" dirty="0" err="1" smtClean="0"/>
              <a:t>berörs</a:t>
            </a:r>
            <a:endParaRPr lang="fi-FI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1124" y="1152000"/>
            <a:ext cx="2126678" cy="44640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8305" y="1328127"/>
            <a:ext cx="3046245" cy="2448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866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Hur</a:t>
            </a:r>
            <a:r>
              <a:rPr lang="fi-FI" dirty="0" smtClean="0"/>
              <a:t> </a:t>
            </a:r>
            <a:r>
              <a:rPr lang="fi-FI" dirty="0" err="1" smtClean="0"/>
              <a:t>arbetar</a:t>
            </a:r>
            <a:r>
              <a:rPr lang="fi-FI" dirty="0" smtClean="0"/>
              <a:t> EU?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”</a:t>
            </a:r>
            <a:r>
              <a:rPr lang="fi-FI" dirty="0" err="1" smtClean="0"/>
              <a:t>Europeiska</a:t>
            </a:r>
            <a:r>
              <a:rPr lang="fi-FI" dirty="0" smtClean="0"/>
              <a:t> </a:t>
            </a:r>
            <a:r>
              <a:rPr lang="fi-FI" dirty="0" err="1" smtClean="0"/>
              <a:t>rådet</a:t>
            </a:r>
            <a:r>
              <a:rPr lang="fi-FI" dirty="0" smtClean="0"/>
              <a:t>” </a:t>
            </a:r>
            <a:r>
              <a:rPr lang="fi-FI" dirty="0" err="1" smtClean="0"/>
              <a:t>sätter</a:t>
            </a:r>
            <a:r>
              <a:rPr lang="fi-FI" dirty="0" smtClean="0"/>
              <a:t> </a:t>
            </a:r>
            <a:r>
              <a:rPr lang="fi-FI" dirty="0" err="1" smtClean="0"/>
              <a:t>upp</a:t>
            </a:r>
            <a:r>
              <a:rPr lang="fi-FI" dirty="0" smtClean="0"/>
              <a:t> de </a:t>
            </a:r>
            <a:r>
              <a:rPr lang="fi-FI" dirty="0" err="1" smtClean="0"/>
              <a:t>stora</a:t>
            </a:r>
            <a:r>
              <a:rPr lang="fi-FI" dirty="0" smtClean="0"/>
              <a:t> </a:t>
            </a:r>
            <a:r>
              <a:rPr lang="fi-FI" dirty="0" err="1" smtClean="0"/>
              <a:t>målen</a:t>
            </a:r>
            <a:r>
              <a:rPr lang="fi-FI" dirty="0" smtClean="0"/>
              <a:t> </a:t>
            </a:r>
            <a:r>
              <a:rPr lang="fi-FI" dirty="0" err="1" smtClean="0"/>
              <a:t>vad</a:t>
            </a:r>
            <a:r>
              <a:rPr lang="fi-FI" dirty="0" smtClean="0"/>
              <a:t> </a:t>
            </a:r>
            <a:r>
              <a:rPr lang="fi-FI" dirty="0" err="1" smtClean="0"/>
              <a:t>man</a:t>
            </a:r>
            <a:r>
              <a:rPr lang="fi-FI" dirty="0"/>
              <a:t> </a:t>
            </a:r>
            <a:r>
              <a:rPr lang="fi-FI" dirty="0" err="1" smtClean="0"/>
              <a:t>vill</a:t>
            </a:r>
            <a:r>
              <a:rPr lang="fi-FI" dirty="0" smtClean="0"/>
              <a:t> </a:t>
            </a:r>
            <a:r>
              <a:rPr lang="fi-FI" dirty="0" err="1" smtClean="0"/>
              <a:t>med</a:t>
            </a:r>
            <a:r>
              <a:rPr lang="fi-FI" dirty="0" smtClean="0"/>
              <a:t> hela EU-</a:t>
            </a:r>
            <a:r>
              <a:rPr lang="fi-FI" dirty="0" err="1" smtClean="0"/>
              <a:t>samarbetet</a:t>
            </a:r>
            <a:endParaRPr lang="fi-FI" dirty="0" smtClean="0"/>
          </a:p>
          <a:p>
            <a:r>
              <a:rPr lang="fi-FI" dirty="0" err="1" smtClean="0"/>
              <a:t>Kommissionen</a:t>
            </a:r>
            <a:r>
              <a:rPr lang="fi-FI" dirty="0" smtClean="0"/>
              <a:t> </a:t>
            </a:r>
            <a:r>
              <a:rPr lang="fi-FI" dirty="0" err="1" smtClean="0"/>
              <a:t>gör</a:t>
            </a:r>
            <a:r>
              <a:rPr lang="fi-FI" dirty="0"/>
              <a:t> </a:t>
            </a:r>
            <a:r>
              <a:rPr lang="fi-FI" dirty="0" err="1" smtClean="0"/>
              <a:t>sitt</a:t>
            </a:r>
            <a:r>
              <a:rPr lang="fi-FI" dirty="0" smtClean="0"/>
              <a:t> </a:t>
            </a:r>
            <a:r>
              <a:rPr lang="fi-FI" dirty="0" err="1" smtClean="0"/>
              <a:t>program</a:t>
            </a:r>
            <a:r>
              <a:rPr lang="fi-FI" dirty="0" smtClean="0"/>
              <a:t> </a:t>
            </a:r>
            <a:r>
              <a:rPr lang="fi-FI" dirty="0" err="1" smtClean="0"/>
              <a:t>utgående</a:t>
            </a:r>
            <a:r>
              <a:rPr lang="fi-FI" dirty="0" smtClean="0"/>
              <a:t> </a:t>
            </a:r>
            <a:r>
              <a:rPr lang="fi-FI" dirty="0" err="1" smtClean="0"/>
              <a:t>från</a:t>
            </a:r>
            <a:r>
              <a:rPr lang="fi-FI" dirty="0" smtClean="0"/>
              <a:t> </a:t>
            </a:r>
            <a:r>
              <a:rPr lang="fi-FI" dirty="0" err="1" smtClean="0"/>
              <a:t>det</a:t>
            </a:r>
            <a:endParaRPr lang="fi-FI" dirty="0" smtClean="0"/>
          </a:p>
          <a:p>
            <a:r>
              <a:rPr lang="fi-FI" dirty="0" smtClean="0"/>
              <a:t>För </a:t>
            </a:r>
            <a:r>
              <a:rPr lang="fi-FI" dirty="0" err="1" smtClean="0"/>
              <a:t>att</a:t>
            </a:r>
            <a:r>
              <a:rPr lang="fi-FI" dirty="0" smtClean="0"/>
              <a:t> </a:t>
            </a:r>
            <a:r>
              <a:rPr lang="fi-FI" dirty="0" err="1" smtClean="0"/>
              <a:t>säkerställa</a:t>
            </a:r>
            <a:r>
              <a:rPr lang="fi-FI" dirty="0" smtClean="0"/>
              <a:t> </a:t>
            </a:r>
            <a:r>
              <a:rPr lang="fi-FI" dirty="0" err="1" smtClean="0"/>
              <a:t>att</a:t>
            </a:r>
            <a:r>
              <a:rPr lang="fi-FI" dirty="0" smtClean="0"/>
              <a:t> </a:t>
            </a:r>
            <a:r>
              <a:rPr lang="fi-FI" dirty="0" err="1" smtClean="0"/>
              <a:t>det</a:t>
            </a:r>
            <a:r>
              <a:rPr lang="fi-FI" dirty="0" smtClean="0"/>
              <a:t> </a:t>
            </a:r>
            <a:r>
              <a:rPr lang="fi-FI" dirty="0" err="1" smtClean="0"/>
              <a:t>finns</a:t>
            </a:r>
            <a:r>
              <a:rPr lang="fi-FI" dirty="0" smtClean="0"/>
              <a:t> en </a:t>
            </a:r>
            <a:r>
              <a:rPr lang="fi-FI" dirty="0" err="1" smtClean="0"/>
              <a:t>plan</a:t>
            </a:r>
            <a:r>
              <a:rPr lang="fi-FI" dirty="0" smtClean="0"/>
              <a:t> för </a:t>
            </a:r>
            <a:r>
              <a:rPr lang="fi-FI" dirty="0" err="1" smtClean="0"/>
              <a:t>att</a:t>
            </a:r>
            <a:r>
              <a:rPr lang="fi-FI" dirty="0" smtClean="0"/>
              <a:t> </a:t>
            </a:r>
            <a:r>
              <a:rPr lang="fi-FI" dirty="0" err="1" smtClean="0"/>
              <a:t>faktiskt</a:t>
            </a:r>
            <a:r>
              <a:rPr lang="fi-FI" dirty="0" smtClean="0"/>
              <a:t> </a:t>
            </a:r>
            <a:r>
              <a:rPr lang="fi-FI" dirty="0" err="1" smtClean="0"/>
              <a:t>nå</a:t>
            </a:r>
            <a:r>
              <a:rPr lang="fi-FI" dirty="0" smtClean="0"/>
              <a:t> </a:t>
            </a:r>
            <a:r>
              <a:rPr lang="fi-FI" dirty="0" err="1" smtClean="0"/>
              <a:t>målen</a:t>
            </a:r>
            <a:r>
              <a:rPr lang="fi-FI" dirty="0" smtClean="0"/>
              <a:t> </a:t>
            </a:r>
            <a:r>
              <a:rPr lang="fi-FI" dirty="0" err="1" smtClean="0"/>
              <a:t>sätts</a:t>
            </a:r>
            <a:r>
              <a:rPr lang="fi-FI" dirty="0" smtClean="0"/>
              <a:t> </a:t>
            </a:r>
            <a:r>
              <a:rPr lang="fi-FI" dirty="0" err="1" smtClean="0"/>
              <a:t>ofta</a:t>
            </a:r>
            <a:r>
              <a:rPr lang="fi-FI" dirty="0" smtClean="0"/>
              <a:t> </a:t>
            </a:r>
            <a:r>
              <a:rPr lang="fi-FI" dirty="0" err="1" smtClean="0"/>
              <a:t>strategier</a:t>
            </a:r>
            <a:r>
              <a:rPr lang="fi-FI" dirty="0" smtClean="0"/>
              <a:t> </a:t>
            </a:r>
            <a:r>
              <a:rPr lang="fi-FI" dirty="0" err="1" smtClean="0"/>
              <a:t>upp</a:t>
            </a:r>
            <a:r>
              <a:rPr lang="fi-FI" dirty="0" smtClean="0"/>
              <a:t> i ett </a:t>
            </a:r>
            <a:r>
              <a:rPr lang="fi-FI" dirty="0" err="1" smtClean="0"/>
              <a:t>första</a:t>
            </a:r>
            <a:r>
              <a:rPr lang="fi-FI" dirty="0" smtClean="0"/>
              <a:t> </a:t>
            </a:r>
            <a:r>
              <a:rPr lang="fi-FI" dirty="0" err="1" smtClean="0"/>
              <a:t>läge</a:t>
            </a:r>
            <a:endParaRPr lang="fi-FI" dirty="0" smtClean="0"/>
          </a:p>
          <a:p>
            <a:r>
              <a:rPr lang="fi-FI" dirty="0" smtClean="0"/>
              <a:t>För </a:t>
            </a:r>
            <a:r>
              <a:rPr lang="fi-FI" dirty="0" err="1" smtClean="0"/>
              <a:t>att</a:t>
            </a:r>
            <a:r>
              <a:rPr lang="fi-FI" dirty="0" smtClean="0"/>
              <a:t> sedan se </a:t>
            </a:r>
            <a:r>
              <a:rPr lang="fi-FI" dirty="0" err="1" smtClean="0"/>
              <a:t>till</a:t>
            </a:r>
            <a:r>
              <a:rPr lang="fi-FI" dirty="0" smtClean="0"/>
              <a:t> </a:t>
            </a:r>
            <a:r>
              <a:rPr lang="fi-FI" dirty="0" err="1" smtClean="0"/>
              <a:t>att</a:t>
            </a:r>
            <a:r>
              <a:rPr lang="fi-FI" dirty="0" smtClean="0"/>
              <a:t> </a:t>
            </a:r>
            <a:r>
              <a:rPr lang="fi-FI" dirty="0" err="1" smtClean="0"/>
              <a:t>målen</a:t>
            </a:r>
            <a:r>
              <a:rPr lang="fi-FI" dirty="0" smtClean="0"/>
              <a:t> i </a:t>
            </a:r>
            <a:r>
              <a:rPr lang="fi-FI" dirty="0" err="1" smtClean="0"/>
              <a:t>strategierna</a:t>
            </a:r>
            <a:r>
              <a:rPr lang="fi-FI" dirty="0" smtClean="0"/>
              <a:t> </a:t>
            </a:r>
            <a:r>
              <a:rPr lang="fi-FI" dirty="0" err="1" smtClean="0"/>
              <a:t>uppnås</a:t>
            </a:r>
            <a:r>
              <a:rPr lang="fi-FI" dirty="0" smtClean="0"/>
              <a:t> </a:t>
            </a:r>
            <a:r>
              <a:rPr lang="fi-FI" dirty="0" err="1" smtClean="0"/>
              <a:t>kommer</a:t>
            </a:r>
            <a:r>
              <a:rPr lang="fi-FI" dirty="0" smtClean="0"/>
              <a:t> </a:t>
            </a:r>
            <a:r>
              <a:rPr lang="fi-FI" dirty="0" err="1" smtClean="0"/>
              <a:t>man</a:t>
            </a:r>
            <a:r>
              <a:rPr lang="fi-FI" dirty="0" smtClean="0"/>
              <a:t> </a:t>
            </a:r>
            <a:r>
              <a:rPr lang="fi-FI" dirty="0" err="1" smtClean="0"/>
              <a:t>med</a:t>
            </a:r>
            <a:r>
              <a:rPr lang="fi-FI" dirty="0" smtClean="0"/>
              <a:t> </a:t>
            </a:r>
            <a:r>
              <a:rPr lang="fi-FI" dirty="0" err="1" smtClean="0"/>
              <a:t>lagstiftning</a:t>
            </a:r>
            <a:r>
              <a:rPr lang="fi-FI" dirty="0" smtClean="0"/>
              <a:t>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finansieringsinstrument</a:t>
            </a:r>
            <a:endParaRPr lang="fi-FI" dirty="0" smtClean="0"/>
          </a:p>
          <a:p>
            <a:endParaRPr lang="fi-FI" dirty="0"/>
          </a:p>
          <a:p>
            <a:pPr marL="0" indent="0">
              <a:buNone/>
            </a:pP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317025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97427432"/>
              </p:ext>
            </p:extLst>
          </p:nvPr>
        </p:nvGraphicFramePr>
        <p:xfrm>
          <a:off x="995652" y="1355265"/>
          <a:ext cx="10285058" cy="36925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290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EU:s</a:t>
            </a:r>
            <a:r>
              <a:rPr lang="fi-FI" dirty="0" smtClean="0"/>
              <a:t> </a:t>
            </a:r>
            <a:r>
              <a:rPr lang="fi-FI" dirty="0" err="1" smtClean="0"/>
              <a:t>klimatlag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För </a:t>
            </a:r>
            <a:r>
              <a:rPr lang="fi-FI" dirty="0" err="1" smtClean="0"/>
              <a:t>att</a:t>
            </a:r>
            <a:r>
              <a:rPr lang="fi-FI" dirty="0" smtClean="0"/>
              <a:t> </a:t>
            </a:r>
            <a:r>
              <a:rPr lang="fi-FI" dirty="0" err="1" smtClean="0"/>
              <a:t>konkret</a:t>
            </a:r>
            <a:r>
              <a:rPr lang="fi-FI" dirty="0" smtClean="0"/>
              <a:t> </a:t>
            </a:r>
            <a:r>
              <a:rPr lang="fi-FI" dirty="0" err="1" smtClean="0"/>
              <a:t>sätta</a:t>
            </a:r>
            <a:r>
              <a:rPr lang="fi-FI" dirty="0" smtClean="0"/>
              <a:t> </a:t>
            </a:r>
            <a:r>
              <a:rPr lang="fi-FI" dirty="0" err="1" smtClean="0"/>
              <a:t>upp</a:t>
            </a:r>
            <a:r>
              <a:rPr lang="fi-FI" dirty="0" smtClean="0"/>
              <a:t> en </a:t>
            </a:r>
            <a:r>
              <a:rPr lang="fi-FI" dirty="0" err="1" smtClean="0"/>
              <a:t>plan</a:t>
            </a:r>
            <a:r>
              <a:rPr lang="fi-FI" dirty="0" smtClean="0"/>
              <a:t> för </a:t>
            </a:r>
            <a:r>
              <a:rPr lang="fi-FI" dirty="0" err="1" smtClean="0"/>
              <a:t>hur</a:t>
            </a:r>
            <a:r>
              <a:rPr lang="fi-FI" dirty="0" smtClean="0"/>
              <a:t> </a:t>
            </a:r>
            <a:r>
              <a:rPr lang="fi-FI" dirty="0" err="1" smtClean="0"/>
              <a:t>man</a:t>
            </a:r>
            <a:r>
              <a:rPr lang="fi-FI" dirty="0" smtClean="0"/>
              <a:t> </a:t>
            </a:r>
            <a:r>
              <a:rPr lang="fi-FI" dirty="0" err="1" smtClean="0"/>
              <a:t>ska</a:t>
            </a:r>
            <a:r>
              <a:rPr lang="fi-FI" dirty="0" smtClean="0"/>
              <a:t> </a:t>
            </a:r>
            <a:r>
              <a:rPr lang="fi-FI" dirty="0" err="1" smtClean="0"/>
              <a:t>nå</a:t>
            </a:r>
            <a:r>
              <a:rPr lang="fi-FI" dirty="0" smtClean="0"/>
              <a:t> </a:t>
            </a:r>
            <a:r>
              <a:rPr lang="fi-FI" dirty="0" err="1" smtClean="0"/>
              <a:t>målet</a:t>
            </a:r>
            <a:r>
              <a:rPr lang="fi-FI" dirty="0" smtClean="0"/>
              <a:t> </a:t>
            </a:r>
            <a:r>
              <a:rPr lang="fi-FI" dirty="0" err="1" smtClean="0"/>
              <a:t>om</a:t>
            </a:r>
            <a:r>
              <a:rPr lang="fi-FI" dirty="0" smtClean="0"/>
              <a:t> </a:t>
            </a:r>
            <a:r>
              <a:rPr lang="fi-FI" dirty="0" err="1" smtClean="0"/>
              <a:t>att</a:t>
            </a:r>
            <a:r>
              <a:rPr lang="fi-FI" dirty="0" smtClean="0"/>
              <a:t> vara </a:t>
            </a:r>
            <a:r>
              <a:rPr lang="fi-FI" dirty="0" err="1" smtClean="0"/>
              <a:t>klimatneutrala</a:t>
            </a:r>
            <a:r>
              <a:rPr lang="fi-FI" dirty="0" smtClean="0"/>
              <a:t> 2050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uppnå</a:t>
            </a:r>
            <a:r>
              <a:rPr lang="fi-FI" dirty="0" smtClean="0"/>
              <a:t> </a:t>
            </a:r>
            <a:r>
              <a:rPr lang="fi-FI" dirty="0" err="1" smtClean="0"/>
              <a:t>åttagandena</a:t>
            </a:r>
            <a:r>
              <a:rPr lang="fi-FI" dirty="0" smtClean="0"/>
              <a:t> </a:t>
            </a:r>
            <a:r>
              <a:rPr lang="fi-FI" dirty="0" err="1" smtClean="0"/>
              <a:t>som</a:t>
            </a:r>
            <a:r>
              <a:rPr lang="fi-FI" dirty="0" smtClean="0"/>
              <a:t> </a:t>
            </a:r>
            <a:r>
              <a:rPr lang="fi-FI" dirty="0" err="1" smtClean="0"/>
              <a:t>finns</a:t>
            </a:r>
            <a:r>
              <a:rPr lang="fi-FI" dirty="0" smtClean="0"/>
              <a:t> i </a:t>
            </a:r>
            <a:r>
              <a:rPr lang="fi-FI" dirty="0" err="1" smtClean="0"/>
              <a:t>Parisavtalet</a:t>
            </a:r>
            <a:r>
              <a:rPr lang="fi-FI" dirty="0" smtClean="0"/>
              <a:t> </a:t>
            </a:r>
            <a:r>
              <a:rPr lang="fi-FI" dirty="0" err="1" smtClean="0"/>
              <a:t>har</a:t>
            </a:r>
            <a:r>
              <a:rPr lang="fi-FI" dirty="0" smtClean="0"/>
              <a:t> </a:t>
            </a:r>
            <a:r>
              <a:rPr lang="fi-FI" dirty="0" err="1" smtClean="0"/>
              <a:t>man</a:t>
            </a:r>
            <a:r>
              <a:rPr lang="fi-FI" dirty="0" smtClean="0"/>
              <a:t> </a:t>
            </a:r>
            <a:r>
              <a:rPr lang="fi-FI" dirty="0" err="1" smtClean="0"/>
              <a:t>enats</a:t>
            </a:r>
            <a:r>
              <a:rPr lang="fi-FI" dirty="0" smtClean="0"/>
              <a:t> </a:t>
            </a:r>
            <a:r>
              <a:rPr lang="fi-FI" dirty="0" err="1" smtClean="0"/>
              <a:t>om</a:t>
            </a:r>
            <a:r>
              <a:rPr lang="fi-FI" dirty="0" smtClean="0"/>
              <a:t> en </a:t>
            </a:r>
            <a:r>
              <a:rPr lang="fi-FI" dirty="0" err="1" smtClean="0"/>
              <a:t>klimatlag</a:t>
            </a:r>
            <a:r>
              <a:rPr lang="fi-FI" dirty="0" smtClean="0"/>
              <a:t> för EU</a:t>
            </a:r>
          </a:p>
          <a:p>
            <a:r>
              <a:rPr lang="fi-FI" dirty="0" smtClean="0"/>
              <a:t>”</a:t>
            </a:r>
            <a:r>
              <a:rPr lang="fi-FI" dirty="0" err="1" smtClean="0"/>
              <a:t>Lagarnas</a:t>
            </a:r>
            <a:r>
              <a:rPr lang="fi-FI" dirty="0" smtClean="0"/>
              <a:t> lag” </a:t>
            </a:r>
            <a:r>
              <a:rPr lang="fi-FI" dirty="0" err="1" smtClean="0"/>
              <a:t>som</a:t>
            </a:r>
            <a:r>
              <a:rPr lang="fi-FI" dirty="0" smtClean="0"/>
              <a:t> </a:t>
            </a:r>
            <a:r>
              <a:rPr lang="fi-FI" dirty="0" err="1" smtClean="0"/>
              <a:t>utgör</a:t>
            </a:r>
            <a:r>
              <a:rPr lang="fi-FI" dirty="0" smtClean="0"/>
              <a:t> </a:t>
            </a:r>
            <a:r>
              <a:rPr lang="fi-FI" dirty="0" err="1" smtClean="0"/>
              <a:t>ramen</a:t>
            </a:r>
            <a:r>
              <a:rPr lang="fi-FI" dirty="0" smtClean="0"/>
              <a:t> för </a:t>
            </a:r>
            <a:r>
              <a:rPr lang="fi-FI" dirty="0" err="1" smtClean="0"/>
              <a:t>EU:s</a:t>
            </a:r>
            <a:r>
              <a:rPr lang="fi-FI" dirty="0" smtClean="0"/>
              <a:t> </a:t>
            </a:r>
            <a:r>
              <a:rPr lang="fi-FI" dirty="0" err="1" smtClean="0"/>
              <a:t>klimatrelaterade</a:t>
            </a:r>
            <a:r>
              <a:rPr lang="fi-FI" dirty="0" smtClean="0"/>
              <a:t> </a:t>
            </a:r>
            <a:r>
              <a:rPr lang="fi-FI" dirty="0" err="1" smtClean="0"/>
              <a:t>arbete</a:t>
            </a:r>
            <a:r>
              <a:rPr lang="fi-FI" dirty="0" smtClean="0"/>
              <a:t> de </a:t>
            </a:r>
            <a:r>
              <a:rPr lang="fi-FI" dirty="0" err="1" smtClean="0"/>
              <a:t>kommande</a:t>
            </a:r>
            <a:r>
              <a:rPr lang="fi-FI" dirty="0" smtClean="0"/>
              <a:t> 30 </a:t>
            </a:r>
            <a:r>
              <a:rPr lang="fi-FI" dirty="0" err="1" smtClean="0"/>
              <a:t>åren</a:t>
            </a:r>
            <a:endParaRPr lang="fi-FI" dirty="0" smtClean="0"/>
          </a:p>
          <a:p>
            <a:r>
              <a:rPr lang="fi-FI" dirty="0" err="1" smtClean="0"/>
              <a:t>Växthusgasutsläppen</a:t>
            </a:r>
            <a:r>
              <a:rPr lang="fi-FI" dirty="0" smtClean="0"/>
              <a:t> </a:t>
            </a:r>
            <a:r>
              <a:rPr lang="fi-FI" dirty="0" err="1" smtClean="0"/>
              <a:t>ska</a:t>
            </a:r>
            <a:r>
              <a:rPr lang="fi-FI" dirty="0" smtClean="0"/>
              <a:t> </a:t>
            </a:r>
            <a:r>
              <a:rPr lang="fi-FI" dirty="0" err="1" smtClean="0"/>
              <a:t>minska</a:t>
            </a:r>
            <a:r>
              <a:rPr lang="fi-FI" dirty="0" smtClean="0"/>
              <a:t> </a:t>
            </a:r>
            <a:r>
              <a:rPr lang="fi-FI" dirty="0" err="1" smtClean="0"/>
              <a:t>med</a:t>
            </a:r>
            <a:r>
              <a:rPr lang="fi-FI" dirty="0" smtClean="0"/>
              <a:t> 55% </a:t>
            </a:r>
            <a:r>
              <a:rPr lang="fi-FI" dirty="0" err="1" smtClean="0"/>
              <a:t>senast</a:t>
            </a:r>
            <a:r>
              <a:rPr lang="fi-FI" dirty="0" smtClean="0"/>
              <a:t> 2030 </a:t>
            </a:r>
            <a:r>
              <a:rPr lang="fi-FI" dirty="0" err="1" smtClean="0"/>
              <a:t>på</a:t>
            </a:r>
            <a:r>
              <a:rPr lang="fi-FI" dirty="0" smtClean="0"/>
              <a:t> </a:t>
            </a:r>
            <a:r>
              <a:rPr lang="fi-FI" dirty="0" err="1" smtClean="0"/>
              <a:t>väg</a:t>
            </a:r>
            <a:r>
              <a:rPr lang="fi-FI" dirty="0" smtClean="0"/>
              <a:t> </a:t>
            </a:r>
            <a:r>
              <a:rPr lang="fi-FI" dirty="0" err="1" smtClean="0"/>
              <a:t>mot</a:t>
            </a:r>
            <a:r>
              <a:rPr lang="fi-FI" dirty="0" smtClean="0"/>
              <a:t> </a:t>
            </a:r>
            <a:r>
              <a:rPr lang="fi-FI" dirty="0" err="1" smtClean="0"/>
              <a:t>klimatneuratlitet</a:t>
            </a:r>
            <a:r>
              <a:rPr lang="fi-FI" dirty="0" smtClean="0"/>
              <a:t> 2050</a:t>
            </a:r>
          </a:p>
          <a:p>
            <a:r>
              <a:rPr lang="fi-FI" dirty="0" smtClean="0"/>
              <a:t>”</a:t>
            </a:r>
            <a:r>
              <a:rPr lang="fi-FI" dirty="0" err="1" smtClean="0"/>
              <a:t>Juridiskt</a:t>
            </a:r>
            <a:r>
              <a:rPr lang="fi-FI" dirty="0" smtClean="0"/>
              <a:t> </a:t>
            </a:r>
            <a:r>
              <a:rPr lang="fi-FI" dirty="0" err="1" smtClean="0"/>
              <a:t>bindande</a:t>
            </a:r>
            <a:r>
              <a:rPr lang="fi-FI" dirty="0" smtClean="0"/>
              <a:t>” </a:t>
            </a:r>
            <a:r>
              <a:rPr lang="fi-FI" dirty="0" err="1" smtClean="0"/>
              <a:t>men</a:t>
            </a:r>
            <a:r>
              <a:rPr lang="fi-FI" dirty="0" smtClean="0"/>
              <a:t> i </a:t>
            </a:r>
            <a:r>
              <a:rPr lang="fi-FI" dirty="0" err="1" smtClean="0"/>
              <a:t>praktiken</a:t>
            </a:r>
            <a:r>
              <a:rPr lang="fi-FI" dirty="0" smtClean="0"/>
              <a:t> </a:t>
            </a:r>
            <a:r>
              <a:rPr lang="fi-FI" dirty="0" err="1" smtClean="0"/>
              <a:t>krävs</a:t>
            </a:r>
            <a:r>
              <a:rPr lang="fi-FI" dirty="0" smtClean="0"/>
              <a:t> </a:t>
            </a:r>
            <a:r>
              <a:rPr lang="fi-FI" dirty="0" err="1" smtClean="0"/>
              <a:t>mer</a:t>
            </a:r>
            <a:r>
              <a:rPr lang="fi-FI" dirty="0" smtClean="0"/>
              <a:t> </a:t>
            </a:r>
            <a:r>
              <a:rPr lang="fi-FI" dirty="0" err="1" smtClean="0"/>
              <a:t>än</a:t>
            </a:r>
            <a:r>
              <a:rPr lang="fi-FI" dirty="0" smtClean="0"/>
              <a:t> ett </a:t>
            </a:r>
            <a:r>
              <a:rPr lang="fi-FI" dirty="0" err="1" smtClean="0"/>
              <a:t>dokument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9393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Fit</a:t>
            </a:r>
            <a:r>
              <a:rPr lang="fi-FI" dirty="0" smtClean="0"/>
              <a:t> for 55-paketet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fi-FI" dirty="0" err="1" smtClean="0"/>
              <a:t>Från</a:t>
            </a:r>
            <a:r>
              <a:rPr lang="fi-FI" dirty="0" smtClean="0"/>
              <a:t> </a:t>
            </a:r>
            <a:r>
              <a:rPr lang="fi-FI" dirty="0" err="1" smtClean="0"/>
              <a:t>fina</a:t>
            </a:r>
            <a:r>
              <a:rPr lang="fi-FI" dirty="0" smtClean="0"/>
              <a:t> </a:t>
            </a:r>
            <a:r>
              <a:rPr lang="fi-FI" dirty="0" err="1" smtClean="0"/>
              <a:t>ord</a:t>
            </a:r>
            <a:r>
              <a:rPr lang="fi-FI" dirty="0" smtClean="0"/>
              <a:t>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stora</a:t>
            </a:r>
            <a:r>
              <a:rPr lang="fi-FI" dirty="0" smtClean="0"/>
              <a:t> </a:t>
            </a:r>
            <a:r>
              <a:rPr lang="fi-FI" dirty="0" err="1" smtClean="0"/>
              <a:t>ambitioner</a:t>
            </a:r>
            <a:r>
              <a:rPr lang="fi-FI" dirty="0" smtClean="0"/>
              <a:t> </a:t>
            </a:r>
            <a:r>
              <a:rPr lang="fi-FI" dirty="0" err="1" smtClean="0"/>
              <a:t>till</a:t>
            </a:r>
            <a:r>
              <a:rPr lang="fi-FI" dirty="0" smtClean="0"/>
              <a:t> </a:t>
            </a:r>
            <a:r>
              <a:rPr lang="fi-FI" dirty="0" err="1" smtClean="0"/>
              <a:t>torr</a:t>
            </a:r>
            <a:r>
              <a:rPr lang="fi-FI" dirty="0" smtClean="0"/>
              <a:t> </a:t>
            </a:r>
            <a:r>
              <a:rPr lang="fi-FI" dirty="0" err="1" smtClean="0"/>
              <a:t>lagstiftning</a:t>
            </a:r>
            <a:endParaRPr lang="fi-FI" dirty="0" smtClean="0"/>
          </a:p>
          <a:p>
            <a:r>
              <a:rPr lang="fi-FI" dirty="0" err="1" smtClean="0"/>
              <a:t>Fortfarande</a:t>
            </a:r>
            <a:r>
              <a:rPr lang="fi-FI" dirty="0" smtClean="0"/>
              <a:t> </a:t>
            </a:r>
            <a:r>
              <a:rPr lang="fi-FI" dirty="0" err="1" smtClean="0"/>
              <a:t>förslag</a:t>
            </a:r>
            <a:r>
              <a:rPr lang="fi-FI" dirty="0" smtClean="0"/>
              <a:t>, </a:t>
            </a:r>
            <a:r>
              <a:rPr lang="fi-FI" dirty="0" err="1" smtClean="0"/>
              <a:t>ska</a:t>
            </a:r>
            <a:r>
              <a:rPr lang="fi-FI" dirty="0" smtClean="0"/>
              <a:t> </a:t>
            </a:r>
            <a:r>
              <a:rPr lang="fi-FI" dirty="0" err="1" smtClean="0"/>
              <a:t>förhandlas</a:t>
            </a:r>
            <a:r>
              <a:rPr lang="fi-FI" dirty="0" smtClean="0"/>
              <a:t> av </a:t>
            </a:r>
            <a:r>
              <a:rPr lang="fi-FI" dirty="0" err="1" smtClean="0"/>
              <a:t>Europaparlamentet</a:t>
            </a:r>
            <a:r>
              <a:rPr lang="fi-FI" dirty="0" smtClean="0"/>
              <a:t>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rådet</a:t>
            </a:r>
            <a:endParaRPr lang="fi-FI" dirty="0" smtClean="0"/>
          </a:p>
          <a:p>
            <a:endParaRPr lang="fi-FI" dirty="0"/>
          </a:p>
          <a:p>
            <a:pPr lvl="0"/>
            <a:r>
              <a:rPr lang="fi-FI" dirty="0"/>
              <a:t>E</a:t>
            </a:r>
            <a:r>
              <a:rPr lang="fi-FI" dirty="0" smtClean="0"/>
              <a:t>n </a:t>
            </a:r>
            <a:r>
              <a:rPr lang="fi-FI" dirty="0" err="1"/>
              <a:t>översyn</a:t>
            </a:r>
            <a:r>
              <a:rPr lang="fi-FI" dirty="0"/>
              <a:t> av </a:t>
            </a:r>
            <a:r>
              <a:rPr lang="fi-FI" dirty="0" err="1"/>
              <a:t>EU:s</a:t>
            </a:r>
            <a:r>
              <a:rPr lang="fi-FI" dirty="0"/>
              <a:t> </a:t>
            </a:r>
            <a:r>
              <a:rPr lang="fi-FI" b="1" dirty="0" err="1"/>
              <a:t>utsläppshandelssystem</a:t>
            </a:r>
            <a:r>
              <a:rPr lang="fi-FI" dirty="0"/>
              <a:t>, </a:t>
            </a:r>
            <a:r>
              <a:rPr lang="fi-FI" b="1" dirty="0" err="1"/>
              <a:t>inbegripet</a:t>
            </a:r>
            <a:r>
              <a:rPr lang="fi-FI" b="1" dirty="0"/>
              <a:t> </a:t>
            </a:r>
            <a:r>
              <a:rPr lang="fi-FI" b="1" dirty="0" err="1"/>
              <a:t>utvidgningen</a:t>
            </a:r>
            <a:r>
              <a:rPr lang="fi-FI" b="1" dirty="0"/>
              <a:t> </a:t>
            </a:r>
            <a:r>
              <a:rPr lang="fi-FI" b="1" dirty="0" err="1"/>
              <a:t>till</a:t>
            </a:r>
            <a:r>
              <a:rPr lang="fi-FI" dirty="0"/>
              <a:t> </a:t>
            </a:r>
            <a:r>
              <a:rPr lang="fi-FI" b="1" dirty="0" err="1"/>
              <a:t>sjöfarten</a:t>
            </a:r>
            <a:r>
              <a:rPr lang="fi-FI" dirty="0"/>
              <a:t>, </a:t>
            </a:r>
            <a:r>
              <a:rPr lang="fi-FI" dirty="0" err="1"/>
              <a:t>översyn</a:t>
            </a:r>
            <a:r>
              <a:rPr lang="fi-FI" dirty="0"/>
              <a:t> av </a:t>
            </a:r>
            <a:r>
              <a:rPr lang="fi-FI" dirty="0" err="1"/>
              <a:t>reglerna</a:t>
            </a:r>
            <a:r>
              <a:rPr lang="fi-FI" dirty="0"/>
              <a:t> för </a:t>
            </a:r>
            <a:r>
              <a:rPr lang="fi-FI" dirty="0" err="1"/>
              <a:t>utsläpp</a:t>
            </a:r>
            <a:r>
              <a:rPr lang="fi-FI" dirty="0"/>
              <a:t> </a:t>
            </a:r>
            <a:r>
              <a:rPr lang="fi-FI" dirty="0" err="1"/>
              <a:t>från</a:t>
            </a:r>
            <a:r>
              <a:rPr lang="fi-FI" dirty="0"/>
              <a:t> </a:t>
            </a:r>
            <a:r>
              <a:rPr lang="fi-FI" dirty="0" err="1"/>
              <a:t>luftfarten</a:t>
            </a:r>
            <a:r>
              <a:rPr lang="fi-FI" dirty="0"/>
              <a:t>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inrättande</a:t>
            </a:r>
            <a:r>
              <a:rPr lang="fi-FI" dirty="0"/>
              <a:t> av ett </a:t>
            </a:r>
            <a:r>
              <a:rPr lang="fi-FI" dirty="0" err="1"/>
              <a:t>separat</a:t>
            </a:r>
            <a:r>
              <a:rPr lang="fi-FI" dirty="0"/>
              <a:t> </a:t>
            </a:r>
            <a:r>
              <a:rPr lang="fi-FI" dirty="0" err="1"/>
              <a:t>system</a:t>
            </a:r>
            <a:r>
              <a:rPr lang="fi-FI" dirty="0"/>
              <a:t> för </a:t>
            </a:r>
            <a:r>
              <a:rPr lang="fi-FI" dirty="0" err="1"/>
              <a:t>handel</a:t>
            </a:r>
            <a:r>
              <a:rPr lang="fi-FI" dirty="0"/>
              <a:t> </a:t>
            </a:r>
            <a:r>
              <a:rPr lang="fi-FI" dirty="0" err="1"/>
              <a:t>med</a:t>
            </a:r>
            <a:r>
              <a:rPr lang="fi-FI" dirty="0"/>
              <a:t> </a:t>
            </a:r>
            <a:r>
              <a:rPr lang="fi-FI" dirty="0" err="1"/>
              <a:t>utsläppsrätter</a:t>
            </a:r>
            <a:r>
              <a:rPr lang="fi-FI" dirty="0"/>
              <a:t> för </a:t>
            </a:r>
            <a:r>
              <a:rPr lang="fi-FI" dirty="0" err="1"/>
              <a:t>vägtransporter</a:t>
            </a:r>
            <a:r>
              <a:rPr lang="fi-FI" dirty="0"/>
              <a:t>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byggnader</a:t>
            </a:r>
            <a:endParaRPr lang="fi-FI" dirty="0"/>
          </a:p>
          <a:p>
            <a:pPr lvl="0"/>
            <a:r>
              <a:rPr lang="fi-FI" dirty="0"/>
              <a:t>E</a:t>
            </a:r>
            <a:r>
              <a:rPr lang="fi-FI" dirty="0" smtClean="0"/>
              <a:t>n </a:t>
            </a:r>
            <a:r>
              <a:rPr lang="fi-FI" dirty="0" err="1"/>
              <a:t>översyn</a:t>
            </a:r>
            <a:r>
              <a:rPr lang="fi-FI" dirty="0"/>
              <a:t> av </a:t>
            </a:r>
            <a:r>
              <a:rPr lang="fi-FI" dirty="0" err="1"/>
              <a:t>förordningen</a:t>
            </a:r>
            <a:r>
              <a:rPr lang="fi-FI" dirty="0"/>
              <a:t> </a:t>
            </a:r>
            <a:r>
              <a:rPr lang="fi-FI" dirty="0" err="1"/>
              <a:t>om</a:t>
            </a:r>
            <a:r>
              <a:rPr lang="fi-FI" dirty="0"/>
              <a:t> </a:t>
            </a:r>
            <a:r>
              <a:rPr lang="fi-FI" dirty="0" err="1"/>
              <a:t>ansvarsfördelning</a:t>
            </a:r>
            <a:r>
              <a:rPr lang="fi-FI" dirty="0"/>
              <a:t> </a:t>
            </a:r>
            <a:r>
              <a:rPr lang="fi-FI" dirty="0" err="1"/>
              <a:t>vad</a:t>
            </a:r>
            <a:r>
              <a:rPr lang="fi-FI" dirty="0"/>
              <a:t> </a:t>
            </a:r>
            <a:r>
              <a:rPr lang="fi-FI" dirty="0" err="1"/>
              <a:t>gäller</a:t>
            </a:r>
            <a:r>
              <a:rPr lang="fi-FI" dirty="0"/>
              <a:t> </a:t>
            </a:r>
            <a:r>
              <a:rPr lang="fi-FI" dirty="0" err="1"/>
              <a:t>medlemsländernas</a:t>
            </a:r>
            <a:r>
              <a:rPr lang="fi-FI" dirty="0"/>
              <a:t> </a:t>
            </a:r>
            <a:r>
              <a:rPr lang="fi-FI" dirty="0" err="1"/>
              <a:t>minskningsmål</a:t>
            </a:r>
            <a:r>
              <a:rPr lang="fi-FI" dirty="0"/>
              <a:t> i </a:t>
            </a:r>
            <a:r>
              <a:rPr lang="fi-FI" dirty="0" err="1"/>
              <a:t>sektorer</a:t>
            </a:r>
            <a:r>
              <a:rPr lang="fi-FI" dirty="0"/>
              <a:t> </a:t>
            </a:r>
            <a:r>
              <a:rPr lang="fi-FI" dirty="0" err="1"/>
              <a:t>utanför</a:t>
            </a:r>
            <a:r>
              <a:rPr lang="fi-FI" dirty="0"/>
              <a:t> </a:t>
            </a:r>
            <a:r>
              <a:rPr lang="fi-FI" dirty="0" err="1"/>
              <a:t>EU:s</a:t>
            </a:r>
            <a:r>
              <a:rPr lang="fi-FI" dirty="0"/>
              <a:t> </a:t>
            </a:r>
            <a:r>
              <a:rPr lang="fi-FI" dirty="0" err="1"/>
              <a:t>utsläppshandelssystem</a:t>
            </a:r>
            <a:endParaRPr lang="fi-FI" dirty="0"/>
          </a:p>
          <a:p>
            <a:pPr lvl="0"/>
            <a:r>
              <a:rPr lang="fi-FI" dirty="0"/>
              <a:t>E</a:t>
            </a:r>
            <a:r>
              <a:rPr lang="fi-FI" dirty="0" smtClean="0"/>
              <a:t>n </a:t>
            </a:r>
            <a:r>
              <a:rPr lang="fi-FI" dirty="0" err="1"/>
              <a:t>översyn</a:t>
            </a:r>
            <a:r>
              <a:rPr lang="fi-FI" dirty="0"/>
              <a:t> av </a:t>
            </a:r>
            <a:r>
              <a:rPr lang="fi-FI" dirty="0" err="1"/>
              <a:t>förordningen</a:t>
            </a:r>
            <a:r>
              <a:rPr lang="fi-FI" dirty="0"/>
              <a:t> </a:t>
            </a:r>
            <a:r>
              <a:rPr lang="fi-FI" dirty="0" err="1"/>
              <a:t>om</a:t>
            </a:r>
            <a:r>
              <a:rPr lang="fi-FI" dirty="0"/>
              <a:t> </a:t>
            </a:r>
            <a:r>
              <a:rPr lang="fi-FI" dirty="0" err="1"/>
              <a:t>inbegripande</a:t>
            </a:r>
            <a:r>
              <a:rPr lang="fi-FI" dirty="0"/>
              <a:t> av </a:t>
            </a:r>
            <a:r>
              <a:rPr lang="fi-FI" dirty="0" err="1"/>
              <a:t>utsläpp</a:t>
            </a:r>
            <a:r>
              <a:rPr lang="fi-FI" dirty="0"/>
              <a:t>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upptag</a:t>
            </a:r>
            <a:r>
              <a:rPr lang="fi-FI" dirty="0"/>
              <a:t> av </a:t>
            </a:r>
            <a:r>
              <a:rPr lang="fi-FI" dirty="0" err="1"/>
              <a:t>växthusgaser</a:t>
            </a:r>
            <a:r>
              <a:rPr lang="fi-FI" dirty="0"/>
              <a:t> </a:t>
            </a:r>
            <a:r>
              <a:rPr lang="fi-FI" dirty="0" err="1"/>
              <a:t>från</a:t>
            </a:r>
            <a:r>
              <a:rPr lang="fi-FI" dirty="0"/>
              <a:t> </a:t>
            </a:r>
            <a:r>
              <a:rPr lang="fi-FI" b="1" dirty="0" err="1"/>
              <a:t>markanvändning</a:t>
            </a:r>
            <a:r>
              <a:rPr lang="fi-FI" b="1" dirty="0"/>
              <a:t>, </a:t>
            </a:r>
            <a:r>
              <a:rPr lang="fi-FI" b="1" dirty="0" err="1"/>
              <a:t>förändrad</a:t>
            </a:r>
            <a:r>
              <a:rPr lang="fi-FI" b="1" dirty="0"/>
              <a:t> </a:t>
            </a:r>
            <a:r>
              <a:rPr lang="fi-FI" b="1" dirty="0" err="1"/>
              <a:t>markanvändning</a:t>
            </a:r>
            <a:r>
              <a:rPr lang="fi-FI" b="1" dirty="0"/>
              <a:t> </a:t>
            </a:r>
            <a:r>
              <a:rPr lang="fi-FI" b="1" dirty="0" err="1"/>
              <a:t>och</a:t>
            </a:r>
            <a:r>
              <a:rPr lang="fi-FI" b="1" dirty="0"/>
              <a:t> </a:t>
            </a:r>
            <a:r>
              <a:rPr lang="fi-FI" b="1" dirty="0" err="1"/>
              <a:t>skogsbruk</a:t>
            </a:r>
            <a:r>
              <a:rPr lang="fi-FI" dirty="0"/>
              <a:t> (LULUCF)</a:t>
            </a:r>
          </a:p>
          <a:p>
            <a:pPr lvl="0"/>
            <a:r>
              <a:rPr lang="fi-FI" dirty="0"/>
              <a:t>E</a:t>
            </a:r>
            <a:r>
              <a:rPr lang="fi-FI" dirty="0" smtClean="0"/>
              <a:t>n </a:t>
            </a:r>
            <a:r>
              <a:rPr lang="fi-FI" dirty="0" err="1"/>
              <a:t>översyn</a:t>
            </a:r>
            <a:r>
              <a:rPr lang="fi-FI" dirty="0"/>
              <a:t> av </a:t>
            </a:r>
            <a:r>
              <a:rPr lang="fi-FI" dirty="0" err="1"/>
              <a:t>direktivet</a:t>
            </a:r>
            <a:r>
              <a:rPr lang="fi-FI" dirty="0"/>
              <a:t> </a:t>
            </a:r>
            <a:r>
              <a:rPr lang="fi-FI" dirty="0" err="1"/>
              <a:t>om</a:t>
            </a:r>
            <a:r>
              <a:rPr lang="fi-FI" dirty="0"/>
              <a:t> </a:t>
            </a:r>
            <a:r>
              <a:rPr lang="fi-FI" b="1" dirty="0" err="1"/>
              <a:t>förnybar</a:t>
            </a:r>
            <a:r>
              <a:rPr lang="fi-FI" b="1" dirty="0"/>
              <a:t> </a:t>
            </a:r>
            <a:r>
              <a:rPr lang="fi-FI" b="1" dirty="0" err="1"/>
              <a:t>energi</a:t>
            </a:r>
            <a:endParaRPr lang="fi-FI" dirty="0"/>
          </a:p>
          <a:p>
            <a:pPr lvl="0"/>
            <a:r>
              <a:rPr lang="fi-FI" dirty="0"/>
              <a:t>E</a:t>
            </a:r>
            <a:r>
              <a:rPr lang="fi-FI" dirty="0" smtClean="0"/>
              <a:t>n </a:t>
            </a:r>
            <a:r>
              <a:rPr lang="fi-FI" dirty="0" err="1"/>
              <a:t>omarbetning</a:t>
            </a:r>
            <a:r>
              <a:rPr lang="fi-FI" dirty="0"/>
              <a:t> av </a:t>
            </a:r>
            <a:r>
              <a:rPr lang="fi-FI" b="1" dirty="0" err="1"/>
              <a:t>energieffektivitetsdirektivet</a:t>
            </a:r>
            <a:endParaRPr lang="fi-FI" dirty="0"/>
          </a:p>
          <a:p>
            <a:pPr lvl="0"/>
            <a:r>
              <a:rPr lang="fi-FI" dirty="0"/>
              <a:t>E</a:t>
            </a:r>
            <a:r>
              <a:rPr lang="fi-FI" dirty="0" smtClean="0"/>
              <a:t>n </a:t>
            </a:r>
            <a:r>
              <a:rPr lang="fi-FI" dirty="0" err="1"/>
              <a:t>översyn</a:t>
            </a:r>
            <a:r>
              <a:rPr lang="fi-FI" dirty="0"/>
              <a:t> av </a:t>
            </a:r>
            <a:r>
              <a:rPr lang="fi-FI" dirty="0" err="1"/>
              <a:t>direktivet</a:t>
            </a:r>
            <a:r>
              <a:rPr lang="fi-FI" dirty="0"/>
              <a:t> </a:t>
            </a:r>
            <a:r>
              <a:rPr lang="fi-FI" dirty="0" err="1"/>
              <a:t>om</a:t>
            </a:r>
            <a:r>
              <a:rPr lang="fi-FI" dirty="0"/>
              <a:t> </a:t>
            </a:r>
            <a:r>
              <a:rPr lang="fi-FI" dirty="0" err="1"/>
              <a:t>utbyggnad</a:t>
            </a:r>
            <a:r>
              <a:rPr lang="fi-FI" dirty="0"/>
              <a:t> av </a:t>
            </a:r>
            <a:r>
              <a:rPr lang="fi-FI" b="1" dirty="0" err="1"/>
              <a:t>infrastrukturen</a:t>
            </a:r>
            <a:r>
              <a:rPr lang="fi-FI" b="1" dirty="0"/>
              <a:t> för </a:t>
            </a:r>
            <a:r>
              <a:rPr lang="fi-FI" b="1" dirty="0" err="1"/>
              <a:t>alternativa</a:t>
            </a:r>
            <a:r>
              <a:rPr lang="fi-FI" b="1" dirty="0"/>
              <a:t> </a:t>
            </a:r>
            <a:r>
              <a:rPr lang="fi-FI" b="1" dirty="0" err="1"/>
              <a:t>bränslen</a:t>
            </a:r>
            <a:endParaRPr lang="fi-FI" dirty="0"/>
          </a:p>
          <a:p>
            <a:pPr lvl="0"/>
            <a:r>
              <a:rPr lang="fi-FI" dirty="0"/>
              <a:t>E</a:t>
            </a:r>
            <a:r>
              <a:rPr lang="fi-FI" dirty="0" smtClean="0"/>
              <a:t>n </a:t>
            </a:r>
            <a:r>
              <a:rPr lang="fi-FI" dirty="0" err="1"/>
              <a:t>ändring</a:t>
            </a:r>
            <a:r>
              <a:rPr lang="fi-FI" dirty="0"/>
              <a:t> av </a:t>
            </a:r>
            <a:r>
              <a:rPr lang="fi-FI" dirty="0" err="1"/>
              <a:t>förordningen</a:t>
            </a:r>
            <a:r>
              <a:rPr lang="fi-FI" dirty="0"/>
              <a:t> </a:t>
            </a:r>
            <a:r>
              <a:rPr lang="fi-FI" dirty="0" err="1"/>
              <a:t>om</a:t>
            </a:r>
            <a:r>
              <a:rPr lang="fi-FI" dirty="0"/>
              <a:t> </a:t>
            </a:r>
            <a:r>
              <a:rPr lang="fi-FI" dirty="0" err="1"/>
              <a:t>fastställande</a:t>
            </a:r>
            <a:r>
              <a:rPr lang="fi-FI" dirty="0"/>
              <a:t> av </a:t>
            </a:r>
            <a:r>
              <a:rPr lang="fi-FI" dirty="0" err="1"/>
              <a:t>normer</a:t>
            </a:r>
            <a:r>
              <a:rPr lang="fi-FI" dirty="0"/>
              <a:t> för </a:t>
            </a:r>
            <a:r>
              <a:rPr lang="fi-FI" dirty="0" err="1"/>
              <a:t>koldioxidutsläpp</a:t>
            </a:r>
            <a:r>
              <a:rPr lang="fi-FI" dirty="0"/>
              <a:t> för </a:t>
            </a:r>
            <a:r>
              <a:rPr lang="fi-FI" dirty="0" err="1"/>
              <a:t>personbilar</a:t>
            </a:r>
            <a:r>
              <a:rPr lang="fi-FI" dirty="0"/>
              <a:t>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lätta</a:t>
            </a:r>
            <a:r>
              <a:rPr lang="fi-FI" dirty="0"/>
              <a:t> </a:t>
            </a:r>
            <a:r>
              <a:rPr lang="fi-FI" dirty="0" err="1"/>
              <a:t>lastbilar</a:t>
            </a:r>
            <a:endParaRPr lang="fi-FI" dirty="0"/>
          </a:p>
          <a:p>
            <a:pPr lvl="0"/>
            <a:r>
              <a:rPr lang="fi-FI" dirty="0"/>
              <a:t>E</a:t>
            </a:r>
            <a:r>
              <a:rPr lang="fi-FI" dirty="0" smtClean="0"/>
              <a:t>n </a:t>
            </a:r>
            <a:r>
              <a:rPr lang="fi-FI" dirty="0" err="1"/>
              <a:t>översyn</a:t>
            </a:r>
            <a:r>
              <a:rPr lang="fi-FI" dirty="0"/>
              <a:t> av </a:t>
            </a:r>
            <a:r>
              <a:rPr lang="fi-FI" b="1" dirty="0" err="1"/>
              <a:t>energiskattedirektivet</a:t>
            </a:r>
            <a:endParaRPr lang="fi-FI" dirty="0"/>
          </a:p>
          <a:p>
            <a:pPr lvl="0"/>
            <a:r>
              <a:rPr lang="fi-FI" dirty="0"/>
              <a:t>E</a:t>
            </a:r>
            <a:r>
              <a:rPr lang="fi-FI" dirty="0" smtClean="0"/>
              <a:t>n </a:t>
            </a:r>
            <a:r>
              <a:rPr lang="fi-FI" dirty="0" err="1"/>
              <a:t>gränsjusteringsmekanism</a:t>
            </a:r>
            <a:endParaRPr lang="fi-FI" dirty="0"/>
          </a:p>
          <a:p>
            <a:pPr lvl="0"/>
            <a:r>
              <a:rPr lang="fi-FI" dirty="0" err="1"/>
              <a:t>I</a:t>
            </a:r>
            <a:r>
              <a:rPr lang="fi-FI" dirty="0" err="1" smtClean="0"/>
              <a:t>nitiativet</a:t>
            </a:r>
            <a:r>
              <a:rPr lang="fi-FI" dirty="0" smtClean="0"/>
              <a:t> </a:t>
            </a:r>
            <a:r>
              <a:rPr lang="fi-FI" dirty="0" err="1"/>
              <a:t>ReFuelEU</a:t>
            </a:r>
            <a:r>
              <a:rPr lang="fi-FI" dirty="0"/>
              <a:t>, </a:t>
            </a:r>
            <a:r>
              <a:rPr lang="fi-FI" dirty="0" err="1"/>
              <a:t>luftfart</a:t>
            </a:r>
            <a:r>
              <a:rPr lang="fi-FI" dirty="0"/>
              <a:t>, för </a:t>
            </a:r>
            <a:r>
              <a:rPr lang="fi-FI" dirty="0" err="1"/>
              <a:t>hållbart</a:t>
            </a:r>
            <a:r>
              <a:rPr lang="fi-FI" dirty="0"/>
              <a:t> </a:t>
            </a:r>
            <a:r>
              <a:rPr lang="fi-FI" dirty="0" err="1"/>
              <a:t>flygbränsle</a:t>
            </a:r>
            <a:endParaRPr lang="fi-FI" dirty="0"/>
          </a:p>
          <a:p>
            <a:pPr lvl="0"/>
            <a:r>
              <a:rPr lang="fi-FI" b="1" dirty="0" err="1"/>
              <a:t>FuelEU</a:t>
            </a:r>
            <a:r>
              <a:rPr lang="fi-FI" dirty="0"/>
              <a:t>, </a:t>
            </a:r>
            <a:r>
              <a:rPr lang="fi-FI" dirty="0" err="1"/>
              <a:t>sjöfart</a:t>
            </a:r>
            <a:r>
              <a:rPr lang="fi-FI" dirty="0"/>
              <a:t>, för ett </a:t>
            </a:r>
            <a:r>
              <a:rPr lang="fi-FI" dirty="0" err="1"/>
              <a:t>grönt</a:t>
            </a:r>
            <a:r>
              <a:rPr lang="fi-FI" dirty="0"/>
              <a:t> </a:t>
            </a:r>
            <a:r>
              <a:rPr lang="fi-FI" dirty="0" err="1"/>
              <a:t>europeiskt</a:t>
            </a:r>
            <a:r>
              <a:rPr lang="fi-FI" dirty="0"/>
              <a:t> </a:t>
            </a:r>
            <a:r>
              <a:rPr lang="fi-FI" dirty="0" err="1"/>
              <a:t>sjöfartsområde</a:t>
            </a:r>
            <a:endParaRPr lang="fi-FI" dirty="0"/>
          </a:p>
          <a:p>
            <a:pPr lvl="0"/>
            <a:r>
              <a:rPr lang="fi-FI" dirty="0"/>
              <a:t>E</a:t>
            </a:r>
            <a:r>
              <a:rPr lang="fi-FI" dirty="0" smtClean="0"/>
              <a:t>n </a:t>
            </a:r>
            <a:r>
              <a:rPr lang="fi-FI" b="1" dirty="0" err="1"/>
              <a:t>social</a:t>
            </a:r>
            <a:r>
              <a:rPr lang="fi-FI" b="1" dirty="0"/>
              <a:t> </a:t>
            </a:r>
            <a:r>
              <a:rPr lang="fi-FI" b="1" dirty="0" err="1"/>
              <a:t>klimatfond</a:t>
            </a:r>
            <a:endParaRPr lang="fi-FI" dirty="0"/>
          </a:p>
          <a:p>
            <a:r>
              <a:rPr lang="fi-FI" dirty="0" err="1"/>
              <a:t>EU:s</a:t>
            </a:r>
            <a:r>
              <a:rPr lang="fi-FI" dirty="0"/>
              <a:t> </a:t>
            </a:r>
            <a:r>
              <a:rPr lang="fi-FI" b="1" dirty="0" err="1"/>
              <a:t>skogsstrategi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67773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Ålands landskapsregering">
  <a:themeElements>
    <a:clrScheme name="Ålands landskapsregering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64AE"/>
      </a:accent1>
      <a:accent2>
        <a:srgbClr val="FFD300"/>
      </a:accent2>
      <a:accent3>
        <a:srgbClr val="DB0F16"/>
      </a:accent3>
      <a:accent4>
        <a:srgbClr val="64A0CD"/>
      </a:accent4>
      <a:accent5>
        <a:srgbClr val="FFE664"/>
      </a:accent5>
      <a:accent6>
        <a:srgbClr val="E66E73"/>
      </a:accent6>
      <a:hlink>
        <a:srgbClr val="000000"/>
      </a:hlink>
      <a:folHlink>
        <a:srgbClr val="000000"/>
      </a:folHlink>
    </a:clrScheme>
    <a:fontScheme name="Ålands landskapsregering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R - tom med 100 loggan 15 april 2020.potx" id="{6F82A8CA-7D0E-470C-B988-BA4457BF61C0}" vid="{061E01DE-B152-4DE8-B805-422F4C547F6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LR - tom med 100 logotyp</Template>
  <TotalTime>33264</TotalTime>
  <Words>811</Words>
  <Application>Microsoft Office PowerPoint</Application>
  <PresentationFormat>Widescreen</PresentationFormat>
  <Paragraphs>112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Ålands landskapsregering</vt:lpstr>
      <vt:lpstr>EU:s gröna giv</vt:lpstr>
      <vt:lpstr>Program</vt:lpstr>
      <vt:lpstr>Bakgrund</vt:lpstr>
      <vt:lpstr>EU:s gröna giv</vt:lpstr>
      <vt:lpstr>Områden som berörs</vt:lpstr>
      <vt:lpstr>Hur arbetar EU?</vt:lpstr>
      <vt:lpstr>PowerPoint Presentation</vt:lpstr>
      <vt:lpstr>EU:s klimatlag</vt:lpstr>
      <vt:lpstr>Fit for 55-paketet</vt:lpstr>
      <vt:lpstr>De olika initiativen</vt:lpstr>
      <vt:lpstr>De olika initiativen fort.</vt:lpstr>
      <vt:lpstr>De olika initiativen fort.</vt:lpstr>
      <vt:lpstr>Moroten då?</vt:lpstr>
      <vt:lpstr>Slutsatser</vt:lpstr>
      <vt:lpstr>Tankar på vägen</vt:lpstr>
      <vt:lpstr>Tack och på återseende!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Gunnar Westerholm</dc:creator>
  <cp:lastModifiedBy>Nilsson Anton</cp:lastModifiedBy>
  <cp:revision>46</cp:revision>
  <dcterms:created xsi:type="dcterms:W3CDTF">2020-06-05T08:20:41Z</dcterms:created>
  <dcterms:modified xsi:type="dcterms:W3CDTF">2023-07-06T13:14:45Z</dcterms:modified>
</cp:coreProperties>
</file>